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77153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000108"/>
            <a:ext cx="864399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Повествование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рассказ о каких-либо событиях, происшествиях, случаях из жизни. 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Может включать элементы описания, рассуждения</a:t>
            </a:r>
          </a:p>
          <a:p>
            <a:endParaRPr lang="ru-RU" b="1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1500174"/>
            <a:ext cx="535785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Зачин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Завязка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Развитие действия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Кульминация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Развязка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71480"/>
            <a:ext cx="8298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Композиция текста-повествования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357166"/>
            <a:ext cx="6356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Текстоведческий анализ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428736"/>
            <a:ext cx="83855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Основная мысль (тема)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Тип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Стиль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Грамматические средства связи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предложений в тексте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85728"/>
            <a:ext cx="38214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Текст-описание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357298"/>
            <a:ext cx="8572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позволяет составить представление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 каком-либо предмете или явлении: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нём указываются те признаки одного или нескольких предметов (явлений), которые автор считает нужным отметить в соответствии со своим замыслом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285728"/>
            <a:ext cx="38137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описания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142984"/>
            <a:ext cx="8358246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описание предмета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описание места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(интерьера, природы, местности)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описание действий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описание состояния природы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описание состояния человека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357298"/>
            <a:ext cx="80724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Общее впечатление о предмете (явлении)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Признаки, детальное описание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357166"/>
            <a:ext cx="14237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</a:t>
            </a:r>
            <a:endParaRPr lang="ru-RU" sz="4000" b="1" dirty="0" smtClean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14480" y="3929066"/>
            <a:ext cx="54292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какой?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122</Words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Lena</cp:lastModifiedBy>
  <cp:revision>6</cp:revision>
  <dcterms:modified xsi:type="dcterms:W3CDTF">2013-05-28T19:44:25Z</dcterms:modified>
</cp:coreProperties>
</file>