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E4BA0D-0BF7-4D63-8397-B3F760ADE75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B540B-8557-4E98-896D-D054728557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&#1059;&#1095;&#1080;&#1090;&#1077;&#1083;&#1100;\Desktop\&#1052;&#1091;&#1079;&#1099;&#1082;&#1072;\&#1057;&#1077;&#1085;-&#1057;&#1072;&#1085;&#1089;\6.%20&#1057;&#1083;&#1086;&#1085;&#1099;%20.%20&#1057;&#1077;&#1085;-%20&#1057;&#1072;&#1085;&#1089;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&#1059;&#1095;&#1080;&#1090;&#1077;&#1083;&#1100;\Desktop\&#1052;&#1091;&#1079;&#1099;&#1082;&#1072;\&#1057;&#1077;&#1085;-&#1057;&#1072;&#1085;&#1089;\&#1084;&#1072;&#1088;&#1096;%20&#1083;&#1100;&#1074;&#1086;&#1074;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ОПИСАТЕЛЬНЫЙ ОБОРОТ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00736"/>
            <a:ext cx="7854696" cy="1752600"/>
          </a:xfrm>
        </p:spPr>
        <p:txBody>
          <a:bodyPr/>
          <a:lstStyle/>
          <a:p>
            <a:pPr algn="l"/>
            <a:r>
              <a:rPr lang="ru-RU" dirty="0" smtClean="0">
                <a:latin typeface="Cambria Math" pitchFamily="18" charset="0"/>
                <a:ea typeface="Cambria Math" pitchFamily="18" charset="0"/>
              </a:rPr>
              <a:t>ЛЕКСИЧЕСКИЕ СРЕДСТВА</a:t>
            </a:r>
          </a:p>
          <a:p>
            <a:pPr algn="l"/>
            <a:r>
              <a:rPr lang="ru-RU" dirty="0" smtClean="0">
                <a:latin typeface="Cambria Math" pitchFamily="18" charset="0"/>
                <a:ea typeface="Cambria Math" pitchFamily="18" charset="0"/>
              </a:rPr>
              <a:t> СВЯЗИ ПРЕДЛОЖЕНИЙ В ТЕКСТЕ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   Описательный оборот </a:t>
            </a:r>
            <a:r>
              <a:rPr lang="ru-RU" sz="3600" dirty="0" smtClean="0"/>
              <a:t>– лексическое средство связи предложений в тексте, которое служит для устранения неоправданных повторов и  представляет собой замену одного понятия образным синонимичным сочетанием.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5800" y="514352"/>
            <a:ext cx="3094112" cy="2122560"/>
          </a:xfrm>
        </p:spPr>
        <p:txBody>
          <a:bodyPr/>
          <a:lstStyle/>
          <a:p>
            <a:r>
              <a:rPr lang="vi-VN" sz="2000" b="1" dirty="0" smtClean="0">
                <a:solidFill>
                  <a:schemeClr val="tx1"/>
                </a:solidFill>
              </a:rPr>
              <a:t>Шарль-Ками́ль Сен-Са́нс</a:t>
            </a:r>
            <a:r>
              <a:rPr lang="vi-VN" sz="2000" dirty="0" smtClean="0">
                <a:solidFill>
                  <a:schemeClr val="tx1"/>
                </a:solidFill>
              </a:rPr>
              <a:t> ( 1835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—1921) — французский композитор, органист, дирижёр, музыкальный критик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и писатель.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67544" y="4941168"/>
            <a:ext cx="3672408" cy="15121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Сюита «Карнавал животных» была написана Сен-Сансом в феврале 1886 года во время отдыха в Австрии.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8775"/>
            <a:ext cx="4644008" cy="639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4077072"/>
            <a:ext cx="2212848" cy="158262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Музыкальная пьеса «Слон»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СЛОНЫ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7488" r="7488"/>
          <a:stretch>
            <a:fillRect/>
          </a:stretch>
        </p:blipFill>
        <p:spPr/>
      </p:pic>
      <p:pic>
        <p:nvPicPr>
          <p:cNvPr id="9" name="6. Слоны . Сен- Сан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57160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94651"/>
            <a:ext cx="2808312" cy="158262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Музыкальная пьеса «Королевский марш львов»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ЛЬВЫ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7257" r="17257"/>
          <a:stretch>
            <a:fillRect/>
          </a:stretch>
        </p:blipFill>
        <p:spPr/>
      </p:pic>
      <p:pic>
        <p:nvPicPr>
          <p:cNvPr id="7" name="марш льв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72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38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652904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Домашнее задание: </a:t>
            </a:r>
            <a:br>
              <a:rPr lang="ru-RU" sz="3600" b="1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сочинение «Слушая музыкальную пьесу Сен-Санса «Королевский марш львов»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76</Words>
  <Application>Microsoft Office PowerPoint</Application>
  <PresentationFormat>Экран (4:3)</PresentationFormat>
  <Paragraphs>9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ОПИСАТЕЛЬНЫЙ ОБОРОТ</vt:lpstr>
      <vt:lpstr>Слайд 2</vt:lpstr>
      <vt:lpstr>Шарль-Ками́ль Сен-Са́нс ( 1835 —1921) — французский композитор, органист, дирижёр, музыкальный критик и писатель.</vt:lpstr>
      <vt:lpstr>Музыкальная пьеса «Слон»</vt:lpstr>
      <vt:lpstr>Музыкальная пьеса «Королевский марш львов»</vt:lpstr>
      <vt:lpstr>Домашнее задание:   сочинение «Слушая музыкальную пьесу Сен-Санса «Королевский марш львов»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ОПИСАТЕЛЬНЫЙ ОБОРОТ</dc:title>
  <dc:creator>Точилова</dc:creator>
  <cp:lastModifiedBy>Учитель</cp:lastModifiedBy>
  <cp:revision>19</cp:revision>
  <dcterms:created xsi:type="dcterms:W3CDTF">2011-11-14T19:32:57Z</dcterms:created>
  <dcterms:modified xsi:type="dcterms:W3CDTF">2011-11-20T11:04:36Z</dcterms:modified>
</cp:coreProperties>
</file>