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9" r:id="rId4"/>
    <p:sldId id="268" r:id="rId5"/>
    <p:sldId id="266" r:id="rId6"/>
    <p:sldId id="263" r:id="rId7"/>
    <p:sldId id="283" r:id="rId8"/>
    <p:sldId id="267" r:id="rId9"/>
    <p:sldId id="264" r:id="rId10"/>
    <p:sldId id="270" r:id="rId11"/>
    <p:sldId id="271" r:id="rId12"/>
    <p:sldId id="272" r:id="rId13"/>
    <p:sldId id="273" r:id="rId14"/>
    <p:sldId id="274" r:id="rId15"/>
    <p:sldId id="275" r:id="rId16"/>
    <p:sldId id="284" r:id="rId17"/>
    <p:sldId id="276" r:id="rId18"/>
    <p:sldId id="278" r:id="rId19"/>
    <p:sldId id="279" r:id="rId20"/>
    <p:sldId id="280" r:id="rId21"/>
    <p:sldId id="282" r:id="rId22"/>
    <p:sldId id="281" r:id="rId23"/>
    <p:sldId id="260" r:id="rId24"/>
    <p:sldId id="261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1038" cy="1725578"/>
          </a:xfrm>
        </p:spPr>
        <p:txBody>
          <a:bodyPr/>
          <a:lstStyle/>
          <a:p>
            <a:r>
              <a:rPr lang="ru-RU" dirty="0" smtClean="0"/>
              <a:t>Валентин Распутин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951705" cy="46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/>
              <a:t>« </a:t>
            </a:r>
            <a:r>
              <a:rPr lang="ru-RU" dirty="0" smtClean="0"/>
              <a:t>Но и до кладбища она не дошла; сказалось ей, что ни к чему идти туда с нетвердой душой, смущать покой мертвых… Не удастся ей дотянуться до них вещим словом – нет его, и не родится оно; не отзовутся они</a:t>
            </a:r>
            <a:r>
              <a:rPr lang="ru-RU" dirty="0" smtClean="0"/>
              <a:t>.»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Почему так думает Дарья?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«Дерево еще туда-сюда – оно упадет, сгниет и пойдет земле на удобрение. А человек? Годится ли он хоть для этого? К чему искать какую-то особую, вышнюю правду, когда вся правда в том, что проку от тебя нет сейчас, что все, что ты могла сделать, ты уже сделала…Так ли это? Так ли это?»-со страхом допытывалась Дарья и, не зная ответа, зная, вернее, лишь один ответ, растерянно умолкла.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Прощание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«И </a:t>
            </a:r>
            <a:r>
              <a:rPr lang="ru-RU" dirty="0" smtClean="0"/>
              <a:t>тихо, покойно лежал остров, тем паче родная, самой судьбой назначенная земля…. От края  до края, от берега  до берега хватало в ней и раздолья, и богатства, и красоты... «На море-океане, на острове Буяне…»-некстати вспомнилась Дарье старая и жуткая заговорная молитва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Разлука с родными, близкими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«Старухи </a:t>
            </a:r>
            <a:r>
              <a:rPr lang="ru-RU" dirty="0" smtClean="0"/>
              <a:t>засморкались, заговорили, все сразу, винясь перед Настасьей, а в чем винились, в чем оправдывались, не знали- и тем более этот незнамый грех нуждался в облегчении</a:t>
            </a:r>
            <a:r>
              <a:rPr lang="ru-RU" dirty="0" smtClean="0"/>
              <a:t>.»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Расставание с землей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«..Но почему так тревожно, так смутно на душе?... Попробуй разберись. Вот стоит земля, которая казалась вечной, но выходит, что казалась, - не будет земли. Пахнет травами. Пахнет лесом, каждый кустик веет своим дыханием… - из всего дождь вымыл терпкие запахи, всему дал свободный дых… Вот и людям бы так…»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Память , помин, панихида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«А ить они с меня спросют. Спросют: как допустила такое хальство, куды смотрела? На тебя, скажут понадеялись, а ты. А мне и ответ держать нечем. Я ж тут была, на мне лежало доглядывать. И что водой зальет, вроде тоже как я виновата…на мне цепочка прервется…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829576" cy="4554551"/>
          </a:xfrm>
        </p:spPr>
        <p:txBody>
          <a:bodyPr/>
          <a:lstStyle/>
          <a:p>
            <a:r>
              <a:rPr lang="ru-RU" dirty="0" smtClean="0"/>
              <a:t>«Дух из нее вон, а сама, эту работу перепоручать никому нельзя…»</a:t>
            </a:r>
          </a:p>
          <a:p>
            <a:pPr>
              <a:buNone/>
            </a:pPr>
            <a:r>
              <a:rPr lang="ru-RU" dirty="0" smtClean="0"/>
              <a:t>В чем смысл обряжения Дарьей избы?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2864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Такие моральные качества и чувства, как благородство, верность, гордость, любовь, стыд, не существуют в отвлеченном виде – они должны подтверждаться поступками. Именно поступки, а не слова доказывают, каков человек. В этом смысле человеческая память – как хранительница нравственного опыта предыдущих поколений – играет первостепенную роль.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« Чувство умирания в «Матере» сильнее всех других» (О. Салынский).</a:t>
            </a:r>
          </a:p>
          <a:p>
            <a:pPr>
              <a:buNone/>
            </a:pP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/>
              <a:t>     Так ли это?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58204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Речь идет именно об обратном – ………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5226064"/>
          </a:xfrm>
        </p:spPr>
        <p:txBody>
          <a:bodyPr/>
          <a:lstStyle/>
          <a:p>
            <a:r>
              <a:rPr lang="ru-RU" dirty="0" smtClean="0"/>
              <a:t>«Прощание с Матерой»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 о чувстве сохранения – памяти, корней, родословной, традиций</a:t>
            </a:r>
          </a:p>
          <a:p>
            <a:pPr algn="just"/>
            <a:r>
              <a:rPr lang="ru-RU" dirty="0" smtClean="0"/>
              <a:t> через образ…….?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Несмотря </a:t>
            </a:r>
            <a:r>
              <a:rPr lang="ru-RU" dirty="0" smtClean="0"/>
              <a:t>на разорение и пожары, несмотря на внешнее подчинение грубой силе, Матера не теряет высоты своего </a:t>
            </a:r>
            <a:r>
              <a:rPr lang="ru-RU" dirty="0" smtClean="0"/>
              <a:t>духа </a:t>
            </a:r>
            <a:r>
              <a:rPr lang="en-US" dirty="0" smtClean="0"/>
              <a:t>-</a:t>
            </a:r>
            <a:r>
              <a:rPr lang="ru-RU" dirty="0" smtClean="0"/>
              <a:t> </a:t>
            </a:r>
            <a:r>
              <a:rPr lang="ru-RU" dirty="0" smtClean="0"/>
              <a:t>так и не </a:t>
            </a:r>
            <a:r>
              <a:rPr lang="ru-RU" dirty="0" smtClean="0"/>
              <a:t>покорившийся листвень, благоговенное отношение Дарьи к родовому гнезду, сама природа в конце словно прячет остров от недобрых людей в густом тумане.</a:t>
            </a: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758138" cy="4054485"/>
          </a:xfrm>
        </p:spPr>
        <p:txBody>
          <a:bodyPr/>
          <a:lstStyle/>
          <a:p>
            <a:r>
              <a:rPr lang="ru-RU" dirty="0" smtClean="0"/>
              <a:t>Живая память. Это прошлое или настоящее?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в деревне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788319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Сибирская деревня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0700" y="1674019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думаю, что…….</a:t>
            </a:r>
          </a:p>
          <a:p>
            <a:r>
              <a:rPr lang="ru-RU" dirty="0" smtClean="0"/>
              <a:t>Для себя я сделал вывод, …..</a:t>
            </a:r>
          </a:p>
          <a:p>
            <a:r>
              <a:rPr lang="ru-RU" dirty="0" smtClean="0"/>
              <a:t>Тема памяти…….</a:t>
            </a:r>
          </a:p>
          <a:p>
            <a:r>
              <a:rPr lang="ru-RU" dirty="0" smtClean="0"/>
              <a:t>Я открыл для себя…..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Прогресс плох, -нет, он хорош, он необходим, и это аксиома; вопрос в том, насколько он нравственно обеспечен, насколько учтена душа человека и сам человек не как придаток прогресса, а как потребитель его достижений.</a:t>
            </a:r>
          </a:p>
          <a:p>
            <a:pPr>
              <a:buNone/>
            </a:pPr>
            <a:r>
              <a:rPr lang="ru-RU" dirty="0" smtClean="0"/>
              <a:t>                                      В.Распутин.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Произведения </a:t>
            </a:r>
            <a:r>
              <a:rPr lang="ru-RU" dirty="0" smtClean="0"/>
              <a:t>Валентина Распутина состоят из живых мыслей. Мы должны уметь их извлекать хотя бы потому, что для нас это важнее, нежели для самого писателя. Назрела потребность говорить и размышлять об этических критериях, нравственных </a:t>
            </a:r>
            <a:r>
              <a:rPr lang="ru-RU" dirty="0" smtClean="0"/>
              <a:t>ценностях</a:t>
            </a:r>
            <a:r>
              <a:rPr lang="ru-RU" dirty="0" smtClean="0"/>
              <a:t>, смысле жизни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И.А.Панкеев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Почему В.Распутин  назвал свою повесть «Прощание с Матерой»?    </a:t>
            </a:r>
          </a:p>
          <a:p>
            <a:r>
              <a:rPr lang="ru-RU" dirty="0" smtClean="0"/>
              <a:t> Какие основные темы затрагивает автор в повести?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83245"/>
          </a:xfrm>
        </p:spPr>
        <p:txBody>
          <a:bodyPr/>
          <a:lstStyle/>
          <a:p>
            <a:r>
              <a:rPr lang="ru-RU" dirty="0" smtClean="0"/>
              <a:t>Словарь синонимов </a:t>
            </a:r>
          </a:p>
          <a:p>
            <a:pPr>
              <a:buNone/>
            </a:pPr>
            <a:r>
              <a:rPr lang="ru-RU" dirty="0" smtClean="0"/>
              <a:t>           «Прощание с Матерой»</a:t>
            </a:r>
          </a:p>
          <a:p>
            <a:r>
              <a:rPr lang="ru-RU" dirty="0" smtClean="0"/>
              <a:t>Прощание</a:t>
            </a:r>
          </a:p>
          <a:p>
            <a:r>
              <a:rPr lang="ru-RU" dirty="0" smtClean="0"/>
              <a:t>Разлука</a:t>
            </a:r>
          </a:p>
          <a:p>
            <a:r>
              <a:rPr lang="ru-RU" dirty="0" smtClean="0"/>
              <a:t>Расставание </a:t>
            </a:r>
          </a:p>
          <a:p>
            <a:r>
              <a:rPr lang="ru-RU" dirty="0" smtClean="0"/>
              <a:t>Панихида </a:t>
            </a:r>
          </a:p>
          <a:p>
            <a:r>
              <a:rPr lang="ru-RU" dirty="0" smtClean="0"/>
              <a:t>Последнее целование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«Прости нам, господи, что слабы мы, непонятливы и разорены душой. С камня не спросится, что камень он, с человека же спросится.»          </a:t>
            </a:r>
          </a:p>
          <a:p>
            <a:pPr>
              <a:buNone/>
            </a:pPr>
            <a:r>
              <a:rPr lang="ru-RU" dirty="0" smtClean="0"/>
              <a:t>    Кому принадлежат эти слова?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“истинный человек, - как пишет Распутин, - высказывается едва ли не только в минуты прощания и страдания – он это и есть, его и запомнит”.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3890" cy="9175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«И </a:t>
            </a:r>
            <a:r>
              <a:rPr lang="ru-RU" dirty="0" smtClean="0"/>
              <a:t>чем больше смотрела Дарья, все вмещая в глаза и ничего не видя, …тем неспокойней  ей становилось. И сильнее набиралась досада, что опять она делает не то, …корило и давило что-то, не давая собраться с духом, растягивая душу на стороны</a:t>
            </a:r>
            <a:r>
              <a:rPr lang="ru-RU" dirty="0" smtClean="0"/>
              <a:t>.»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4F4F4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392</TotalTime>
  <Words>821</Words>
  <Application>Microsoft Office PowerPoint</Application>
  <PresentationFormat>Экран (4:3)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Валентин Распутин</vt:lpstr>
      <vt:lpstr>«Прощание с Матерой»</vt:lpstr>
      <vt:lpstr>Слайд 3</vt:lpstr>
      <vt:lpstr>Слайд 4</vt:lpstr>
      <vt:lpstr>Слайд 5</vt:lpstr>
      <vt:lpstr>Слайд 6</vt:lpstr>
      <vt:lpstr>Слайд 7</vt:lpstr>
      <vt:lpstr>Слайд 8</vt:lpstr>
      <vt:lpstr> </vt:lpstr>
      <vt:lpstr>Слайд 10</vt:lpstr>
      <vt:lpstr>Слайд 11</vt:lpstr>
      <vt:lpstr>Прощание </vt:lpstr>
      <vt:lpstr>Разлука с родными, близкими</vt:lpstr>
      <vt:lpstr>Расставание с землей</vt:lpstr>
      <vt:lpstr> Память , помин, панихида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Дом в деревне</vt:lpstr>
      <vt:lpstr>Сибирская деревня</vt:lpstr>
      <vt:lpstr>Итог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Валентин Распутин</dc:title>
  <cp:lastModifiedBy>Admin</cp:lastModifiedBy>
  <cp:revision>50</cp:revision>
  <dcterms:modified xsi:type="dcterms:W3CDTF">2012-03-06T13:21:46Z</dcterms:modified>
</cp:coreProperties>
</file>