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E1D850-C4F4-4858-B2B4-02D3EED4E2C1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CD5D2D-4A9D-4435-81EB-858A7714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5BF37-74A5-4ED8-B81E-961E56FFFA27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CBDFF-FE2C-4D59-A859-EE56C0BD1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740C-05B0-4F7A-B044-CC68C87F5F4A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2B70-F6F0-454C-9BEB-10E7B41E2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FC021-943B-41C7-A23B-EDA1948E63A1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E8CB-AE5B-4051-B82B-785A98611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F2C56-002A-4E41-B31F-3C161913C811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91652-611E-426E-AF84-1EA5E479D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9748-C8E6-4814-B0E5-672862EEAFEB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4454-EBAA-47F4-88BF-37AB24DCB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B5A8-E742-424B-A5BF-AC839848D93B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625D2-1746-43DB-ADC2-6A905C216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282B-6383-4446-A17C-BA40186E8A04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C142-0B26-4D45-B1CF-8402584F2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CA747-7796-4555-B879-0F4C124AC94F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1CD8-BF16-4391-98D5-EC874E18C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8BCBB-887C-42E3-916F-CD2A30E1530C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AF24A-1D61-4706-AB0E-65AD90547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A48B5-2275-437D-90E1-7060CCDF6625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3678-8861-4E6D-887E-D21E41AE0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7D2F-6EFE-4D28-842C-5728452902A7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7D53-BCAB-4FCE-BB64-2A5A6FEE8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7E4EC8-C9B6-4FDA-8D8B-50F8ADB4D457}" type="datetime1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C74889-9708-47AB-B0FB-87F30C160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ndAc>
      <p:stSnd>
        <p:snd r:embed="rId13" name="camera.wav"/>
      </p:stSnd>
    </p:sndAc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100277"/>
          </a:xfrm>
        </p:spPr>
        <p:txBody>
          <a:bodyPr/>
          <a:lstStyle/>
          <a:p>
            <a:r>
              <a:rPr lang="ru-RU" b="1" i="1" dirty="0" smtClean="0"/>
              <a:t>Лев Владимирович Щерба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24288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20 февраля [3 марта] 1880, Игумен, Минская губерния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—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26 декабря 1944, Москва</a:t>
            </a:r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00364" y="4429132"/>
            <a:ext cx="56436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i="1" dirty="0" smtClean="0"/>
              <a:t>Писать безграмотно — значит посягать на время людей, к которым мы адресуемся, а потому совершенно недопустимо в правильно организованном обществе.</a:t>
            </a:r>
          </a:p>
          <a:p>
            <a:pPr>
              <a:buNone/>
            </a:pPr>
            <a:r>
              <a:rPr lang="ru-RU" sz="2000" i="1" dirty="0" smtClean="0"/>
              <a:t> 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0px-Scchtrba_L_V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388" b="19388"/>
          <a:stretch>
            <a:fillRect/>
          </a:stretch>
        </p:blipFill>
        <p:spPr>
          <a:xfrm>
            <a:off x="214281" y="1071546"/>
            <a:ext cx="4667283" cy="4572032"/>
          </a:xfrm>
          <a:scene3d>
            <a:camera prst="perspectiveContrastingRightFacing"/>
            <a:lightRig rig="threePt" dir="t"/>
          </a:scene3d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14810" y="857232"/>
            <a:ext cx="4572032" cy="5314968"/>
          </a:xfrm>
        </p:spPr>
        <p:txBody>
          <a:bodyPr/>
          <a:lstStyle/>
          <a:p>
            <a:r>
              <a:rPr lang="en-US" sz="2800" dirty="0" smtClean="0"/>
              <a:t> </a:t>
            </a:r>
            <a:r>
              <a:rPr lang="ru-RU" sz="2800" b="1" i="1" dirty="0" smtClean="0"/>
              <a:t>Лев Владимирович Щерба</a:t>
            </a:r>
            <a:r>
              <a:rPr lang="ru-RU" sz="2800" i="1" dirty="0" smtClean="0"/>
              <a:t> </a:t>
            </a:r>
            <a:r>
              <a:rPr lang="en-US" sz="2800" i="1" dirty="0" smtClean="0"/>
              <a:t> </a:t>
            </a:r>
            <a:r>
              <a:rPr lang="ru-RU" sz="2400" i="1" dirty="0" smtClean="0"/>
              <a:t>Российский</a:t>
            </a:r>
            <a:r>
              <a:rPr lang="en-US" sz="2400" i="1" dirty="0" smtClean="0"/>
              <a:t> </a:t>
            </a:r>
            <a:r>
              <a:rPr lang="ru-RU" sz="2400" i="1" dirty="0" smtClean="0"/>
              <a:t>и советский</a:t>
            </a:r>
            <a:r>
              <a:rPr lang="en-US" sz="2400" i="1" dirty="0" smtClean="0"/>
              <a:t> </a:t>
            </a:r>
            <a:r>
              <a:rPr lang="ru-RU" sz="2400" i="1" dirty="0" smtClean="0"/>
              <a:t>языковед, внёсший большой вклад в развитие психолингвистики, лексикографии и фонологии. Один из создателей теории фонемы. Специалист по общему языкознанию, русскому, славянским и французскому языкам.</a:t>
            </a:r>
          </a:p>
          <a:p>
            <a:endParaRPr lang="ru-RU" sz="2400" i="1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47D2F-6EFE-4D28-842C-5728452902A7}" type="datetime1">
              <a:rPr lang="ru-RU" smtClean="0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C7D53-BCAB-4FCE-BB64-2A5A6FEE88A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15436" cy="4781568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1898 году поступил на естественный факультет Киевского университета. 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1899 году, перевёлся на историко-филологический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факультет</a:t>
            </a:r>
          </a:p>
          <a:p>
            <a:pPr algn="r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Петербургского университета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r">
              <a:buFont typeface="Wingdings" pitchFamily="2" charset="2"/>
              <a:buChar char="ü"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1903 году окончил Петербургский университет с золотой медалью за сочинение «Психический элемент в фонетике».</a:t>
            </a:r>
          </a:p>
          <a:p>
            <a:pPr algn="l">
              <a:buFont typeface="Wingdings" pitchFamily="2" charset="2"/>
              <a:buChar char="ü"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8643998" cy="5929354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Начиная с 20-х годов Л. В. Является председателем Лингвистического общества и группирует вокруг себя лингвистов разнообразных специальностей. </a:t>
            </a:r>
          </a:p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1923 по 1928 г. под редакцией Л. В. выходит четыре выпуска сборника «Русская речь», задачей которого была популяризация лингвистики.</a:t>
            </a:r>
          </a:p>
          <a:p>
            <a:pPr algn="l">
              <a:buFont typeface="Wingdings" pitchFamily="2" charset="2"/>
              <a:buChar char="ü"/>
            </a:pP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1924 г. Л. В. избирается членом-корреспондентом Академии наук СССР, и с этого времени начинается его плодотворная деятельность в области теории составления словарей</a:t>
            </a: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7486680" cy="5286412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Основатель Ленинградской  (Петербургской) фонологической школы. Среди его учеников — Л. Р. Зиндер и М. И. Матусевич.</a:t>
            </a:r>
          </a:p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Среди его научных интересов, были синтаксис, грамматика, вопросы взаимодействия языков, вопросы преподавания русского и иностранных языков, вопросы языковой нормы, орфографии и орфоэпии.</a:t>
            </a:r>
          </a:p>
          <a:p>
            <a:pPr algn="l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858280" cy="4853006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Ленинградском университете преподавал до 1941 года.</a:t>
            </a:r>
          </a:p>
          <a:p>
            <a:pPr algn="l">
              <a:buFont typeface="Wingdings" pitchFamily="2" charset="2"/>
              <a:buChar char="ü"/>
            </a:pP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Последние годы жизни провёл в Москве, где и скончался.</a:t>
            </a:r>
          </a:p>
          <a:p>
            <a:pPr algn="l">
              <a:buFont typeface="Wingdings" pitchFamily="2" charset="2"/>
              <a:buChar char="ü"/>
            </a:pPr>
            <a:endParaRPr lang="ru-RU" dirty="0" smtClean="0"/>
          </a:p>
          <a:p>
            <a:pPr algn="l">
              <a:buFont typeface="Wingdings" pitchFamily="2" charset="2"/>
              <a:buChar char="ü"/>
            </a:pPr>
            <a:endParaRPr lang="ru-RU" dirty="0" smtClean="0"/>
          </a:p>
        </p:txBody>
      </p:sp>
    </p:spTree>
  </p:cSld>
  <p:clrMapOvr>
    <a:masterClrMapping/>
  </p:clrMapOvr>
  <p:transition spd="med"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183</TotalTime>
  <Words>189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Литература 2</vt:lpstr>
      <vt:lpstr>Лев Владимирович Щерба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Владимирович Щерба</dc:title>
  <dc:creator>Admin</dc:creator>
  <dc:description>http://aida.ucoz.ru</dc:description>
  <cp:lastModifiedBy>нина</cp:lastModifiedBy>
  <cp:revision>18</cp:revision>
  <dcterms:created xsi:type="dcterms:W3CDTF">2013-04-04T10:58:43Z</dcterms:created>
  <dcterms:modified xsi:type="dcterms:W3CDTF">2013-04-11T05:04:03Z</dcterms:modified>
  <cp:category>шаблоны к Powerpoint</cp:category>
</cp:coreProperties>
</file>