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05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7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2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6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97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6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1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0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86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93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4D36-121F-45DC-A074-41423DC5A7E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6486-D80A-4FCF-9F5E-03B959B63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0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220071" cy="40601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Сергей Иванович Ожегов –</a:t>
            </a:r>
            <a:r>
              <a:rPr lang="ru-RU" sz="4000" b="1" i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хранитель русской речи</a:t>
            </a:r>
            <a:br>
              <a:rPr lang="ru-RU" sz="4000" b="1" i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(1900-1964)</a:t>
            </a:r>
            <a:endParaRPr lang="ru-RU" sz="4000" b="1" i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1480"/>
            <a:ext cx="3498179" cy="555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67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23527" y="260649"/>
            <a:ext cx="8568952" cy="223224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всякий ровесник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века,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чья юность совпала с драматическим революционным периодом в жизни России, он не сразу взялся за главный свой труд, хотя довольно рано определился с выбором профессии. Пройдя гражданскую войну, он не принял предложение учиться в военной академии, демобилизовался и поступил на филологический факультет Петроградского университета.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708920"/>
            <a:ext cx="3456384" cy="38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4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827594"/>
            <a:ext cx="6617025" cy="4030406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Ещё до окончания университета </a:t>
            </a:r>
            <a:r>
              <a:rPr lang="ru-RU" sz="1800" i="1" dirty="0"/>
              <a:t>стал своим в узком кругу ленинградских лингвистов, </a:t>
            </a:r>
            <a:r>
              <a:rPr lang="ru-RU" sz="1800" i="1" dirty="0" smtClean="0"/>
              <a:t>был </a:t>
            </a:r>
            <a:r>
              <a:rPr lang="ru-RU" sz="1800" i="1" dirty="0"/>
              <a:t>младшим коллегой таких всемирно известных ученых, как Борис Ларин и Виктор Виноградов. Особенно важным для него стало знакомство с Дмитриевым Николаевичем Ушаковым, автором  </a:t>
            </a:r>
            <a:r>
              <a:rPr lang="ru-RU" sz="1800" i="1" dirty="0" smtClean="0"/>
              <a:t>четырехтомного </a:t>
            </a:r>
            <a:r>
              <a:rPr lang="ru-RU" sz="1800" i="1" dirty="0"/>
              <a:t>"Толкового словаря русского языка".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В </a:t>
            </a:r>
            <a:r>
              <a:rPr lang="ru-RU" sz="1800" i="1" dirty="0"/>
              <a:t>коммуналке на Смоленском Ожеговы прожили 24 года. </a:t>
            </a:r>
            <a:r>
              <a:rPr lang="ru-RU" sz="1800" i="1" dirty="0" smtClean="0"/>
              <a:t>Здесь </a:t>
            </a:r>
            <a:r>
              <a:rPr lang="ru-RU" sz="1800" i="1" dirty="0"/>
              <a:t>Сергей Иванович работал над </a:t>
            </a:r>
            <a:r>
              <a:rPr lang="ru-RU" sz="1800" i="1" dirty="0" err="1"/>
              <a:t>ушаковским</a:t>
            </a:r>
            <a:r>
              <a:rPr lang="ru-RU" sz="1800" i="1" dirty="0"/>
              <a:t> </a:t>
            </a:r>
            <a:r>
              <a:rPr lang="ru-RU" sz="1800" i="1" dirty="0" smtClean="0"/>
              <a:t>четырехтомником, </a:t>
            </a:r>
            <a:r>
              <a:rPr lang="ru-RU" sz="1800" i="1" dirty="0"/>
              <a:t>здесь он написал свой "Словарь русского языка" и "Словарь к пьесам А.Н. </a:t>
            </a:r>
            <a:r>
              <a:rPr lang="ru-RU" sz="1800" i="1" dirty="0" smtClean="0"/>
              <a:t>Островского».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87877">
            <a:off x="495605" y="698538"/>
            <a:ext cx="1432729" cy="1881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30806">
            <a:off x="1679835" y="689153"/>
            <a:ext cx="1432729" cy="1881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34033">
            <a:off x="2851467" y="698538"/>
            <a:ext cx="1432729" cy="18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2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71398"/>
            <a:ext cx="4590189" cy="5832648"/>
          </a:xfrm>
        </p:spPr>
        <p:txBody>
          <a:bodyPr>
            <a:noAutofit/>
          </a:bodyPr>
          <a:lstStyle/>
          <a:p>
            <a:r>
              <a:rPr lang="ru-RU" sz="1800" dirty="0"/>
              <a:t>Словарь русского языка С. И. Ожегова - самый первый из вышедших России (СССР) после Октябрьской </a:t>
            </a:r>
            <a:r>
              <a:rPr lang="ru-RU" sz="1800" dirty="0" smtClean="0"/>
              <a:t>революции </a:t>
            </a:r>
            <a:r>
              <a:rPr lang="ru-RU" sz="1800" dirty="0"/>
              <a:t>на сегодняшний день уникальный однотомный толковый словарь русского языка. </a:t>
            </a:r>
            <a:r>
              <a:rPr lang="ru-RU" sz="1800" dirty="0" smtClean="0"/>
              <a:t>Работа </a:t>
            </a:r>
            <a:r>
              <a:rPr lang="ru-RU" sz="1800" dirty="0"/>
              <a:t>над словарем, появившимся впервые в 1949 г., началась непосредственно перед Великой Отечественной войной. </a:t>
            </a:r>
            <a:r>
              <a:rPr lang="ru-RU" sz="1800" dirty="0" smtClean="0"/>
              <a:t>Из </a:t>
            </a:r>
            <a:r>
              <a:rPr lang="ru-RU" sz="1800" dirty="0"/>
              <a:t>24 изданий "Словаря" шесть оказались прижизненными, из них четыре стереотипными, а два (второе и четвертое) переработанными, причем объем и принципы построения оставались неизменными, а словник и структура постоянно совершенствовались. Ожегов, как никто другой, понимал, что язык - явление живое, меняющееся, и больше всего удовольствия доставляли ему наблюдения за этими переменами.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1742">
            <a:off x="4829940" y="-65717"/>
            <a:ext cx="4242048" cy="2952328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766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Сергей Иванович Ожегов –  хранитель русской речи (1900-1964)</vt:lpstr>
      <vt:lpstr>Как всякий ровесник века, чья юность совпала с драматическим революционным периодом в жизни России, он не сразу взялся за главный свой труд, хотя довольно рано определился с выбором профессии. Пройдя гражданскую войну, он не принял предложение учиться в военной академии, демобилизовался и поступил на филологический факультет Петроградского университета.</vt:lpstr>
      <vt:lpstr>Ещё до окончания университета стал своим в узком кругу ленинградских лингвистов, был младшим коллегой таких всемирно известных ученых, как Борис Ларин и Виктор Виноградов. Особенно важным для него стало знакомство с Дмитриевым Николаевичем Ушаковым, автором  четырехтомного "Толкового словаря русского языка".  В коммуналке на Смоленском Ожеговы прожили 24 года. Здесь Сергей Иванович работал над ушаковским четырехтомником, здесь он написал свой "Словарь русского языка" и "Словарь к пьесам А.Н. Островского». </vt:lpstr>
      <vt:lpstr>Словарь русского языка С. И. Ожегова - самый первый из вышедших России (СССР) после Октябрьской революции на сегодняшний день уникальный однотомный толковый словарь русского языка. Работа над словарем, появившимся впервые в 1949 г., началась непосредственно перед Великой Отечественной войной. Из 24 изданий "Словаря" шесть оказались прижизненными, из них четыре стереотипными, а два (второе и четвертое) переработанными, причем объем и принципы построения оставались неизменными, а словник и структура постоянно совершенствовались. Ожегов, как никто другой, понимал, что язык - явление живое, меняющееся, и больше всего удовольствия доставляли ему наблюдения за этими переменами.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нина</cp:lastModifiedBy>
  <cp:revision>12</cp:revision>
  <dcterms:created xsi:type="dcterms:W3CDTF">2013-03-17T06:37:14Z</dcterms:created>
  <dcterms:modified xsi:type="dcterms:W3CDTF">2013-03-19T13:44:50Z</dcterms:modified>
</cp:coreProperties>
</file>