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329" r:id="rId4"/>
    <p:sldId id="331" r:id="rId5"/>
    <p:sldId id="295" r:id="rId6"/>
    <p:sldId id="316" r:id="rId7"/>
    <p:sldId id="262" r:id="rId8"/>
    <p:sldId id="263" r:id="rId9"/>
    <p:sldId id="265" r:id="rId10"/>
    <p:sldId id="272" r:id="rId11"/>
    <p:sldId id="278" r:id="rId12"/>
    <p:sldId id="279" r:id="rId13"/>
    <p:sldId id="281" r:id="rId14"/>
    <p:sldId id="283" r:id="rId15"/>
    <p:sldId id="284" r:id="rId16"/>
    <p:sldId id="305" r:id="rId17"/>
    <p:sldId id="286" r:id="rId18"/>
    <p:sldId id="306" r:id="rId19"/>
    <p:sldId id="307" r:id="rId20"/>
    <p:sldId id="313" r:id="rId21"/>
    <p:sldId id="308" r:id="rId22"/>
    <p:sldId id="309" r:id="rId23"/>
    <p:sldId id="310" r:id="rId24"/>
    <p:sldId id="287" r:id="rId25"/>
    <p:sldId id="32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FF"/>
    <a:srgbClr val="800000"/>
    <a:srgbClr val="BBE0E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j043897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05625" y="0"/>
            <a:ext cx="2238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43893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2238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j042515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193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j043282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0"/>
            <a:ext cx="2238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9" name="Group 20"/>
          <p:cNvGrpSpPr>
            <a:grpSpLocks/>
          </p:cNvGrpSpPr>
          <p:nvPr userDrawn="1"/>
        </p:nvGrpSpPr>
        <p:grpSpPr bwMode="auto">
          <a:xfrm rot="10800000">
            <a:off x="-9525" y="5930900"/>
            <a:ext cx="9153525" cy="927100"/>
            <a:chOff x="-6" y="-10"/>
            <a:chExt cx="5766" cy="824"/>
          </a:xfrm>
        </p:grpSpPr>
        <p:sp>
          <p:nvSpPr>
            <p:cNvPr id="10" name="Freeform 17"/>
            <p:cNvSpPr>
              <a:spLocks/>
            </p:cNvSpPr>
            <p:nvPr userDrawn="1"/>
          </p:nvSpPr>
          <p:spPr bwMode="gray">
            <a:xfrm flipH="1">
              <a:off x="-6" y="-10"/>
              <a:ext cx="5766" cy="824"/>
            </a:xfrm>
            <a:custGeom>
              <a:avLst/>
              <a:gdLst/>
              <a:ahLst/>
              <a:cxnLst>
                <a:cxn ang="0">
                  <a:pos x="5778" y="640"/>
                </a:cxn>
                <a:cxn ang="0">
                  <a:pos x="2656" y="668"/>
                </a:cxn>
                <a:cxn ang="0">
                  <a:pos x="0" y="726"/>
                </a:cxn>
                <a:cxn ang="0">
                  <a:pos x="12" y="6"/>
                </a:cxn>
                <a:cxn ang="0">
                  <a:pos x="5778" y="0"/>
                </a:cxn>
                <a:cxn ang="0">
                  <a:pos x="5778" y="640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8"/>
            <p:cNvSpPr>
              <a:spLocks/>
            </p:cNvSpPr>
            <p:nvPr userDrawn="1"/>
          </p:nvSpPr>
          <p:spPr bwMode="hidden">
            <a:xfrm>
              <a:off x="1579" y="130"/>
              <a:ext cx="4176" cy="635"/>
            </a:xfrm>
            <a:custGeom>
              <a:avLst/>
              <a:gdLst/>
              <a:ahLst/>
              <a:cxnLst>
                <a:cxn ang="0">
                  <a:pos x="669" y="179"/>
                </a:cxn>
                <a:cxn ang="0">
                  <a:pos x="1538" y="422"/>
                </a:cxn>
                <a:cxn ang="0">
                  <a:pos x="4173" y="374"/>
                </a:cxn>
                <a:cxn ang="0">
                  <a:pos x="4173" y="306"/>
                </a:cxn>
                <a:cxn ang="0">
                  <a:pos x="2845" y="589"/>
                </a:cxn>
                <a:cxn ang="0">
                  <a:pos x="1165" y="85"/>
                </a:cxn>
                <a:cxn ang="0">
                  <a:pos x="0" y="77"/>
                </a:cxn>
                <a:cxn ang="0">
                  <a:pos x="669" y="179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9"/>
            <p:cNvSpPr>
              <a:spLocks/>
            </p:cNvSpPr>
            <p:nvPr userDrawn="1"/>
          </p:nvSpPr>
          <p:spPr bwMode="hidden">
            <a:xfrm>
              <a:off x="3336" y="0"/>
              <a:ext cx="2428" cy="742"/>
            </a:xfrm>
            <a:custGeom>
              <a:avLst/>
              <a:gdLst/>
              <a:ahLst/>
              <a:cxnLst>
                <a:cxn ang="0">
                  <a:pos x="2426" y="1"/>
                </a:cxn>
                <a:cxn ang="0">
                  <a:pos x="2426" y="464"/>
                </a:cxn>
                <a:cxn ang="0">
                  <a:pos x="0" y="0"/>
                </a:cxn>
                <a:cxn ang="0">
                  <a:pos x="2426" y="1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3" name="Picture 27" descr="tree21"/>
          <p:cNvPicPr>
            <a:picLocks noChangeAspect="1" noChangeArrowheads="1" noCrop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077200" y="54102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581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334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836C-CC87-437D-994E-C660D0635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05CA3-3E84-40A8-A115-F8C6E986A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7734-D908-4735-A100-752C6CAA7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12510-1217-462F-AE58-67956DA04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8E50E-B6F5-480C-B3E0-1952A72BA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A5CC-0F19-434A-8CF4-2BF16A1DA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3180-13B5-4D61-B08B-F64A9D537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7384-7385-430B-86B9-7B2C0509C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E981-0FA6-4A1B-B96F-DF0971CF5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559A3-70B7-4C71-9E1E-26803E288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BE620-0340-4742-8B79-8335C503F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 rot="10800000">
            <a:off x="-9525" y="5930900"/>
            <a:ext cx="9153525" cy="927100"/>
            <a:chOff x="-6" y="-10"/>
            <a:chExt cx="5766" cy="824"/>
          </a:xfrm>
        </p:grpSpPr>
        <p:sp>
          <p:nvSpPr>
            <p:cNvPr id="2" name="Freeform 8"/>
            <p:cNvSpPr>
              <a:spLocks/>
            </p:cNvSpPr>
            <p:nvPr userDrawn="1"/>
          </p:nvSpPr>
          <p:spPr bwMode="gray">
            <a:xfrm flipH="1">
              <a:off x="-6" y="-10"/>
              <a:ext cx="5766" cy="824"/>
            </a:xfrm>
            <a:custGeom>
              <a:avLst/>
              <a:gdLst/>
              <a:ahLst/>
              <a:cxnLst>
                <a:cxn ang="0">
                  <a:pos x="5778" y="640"/>
                </a:cxn>
                <a:cxn ang="0">
                  <a:pos x="2656" y="668"/>
                </a:cxn>
                <a:cxn ang="0">
                  <a:pos x="0" y="726"/>
                </a:cxn>
                <a:cxn ang="0">
                  <a:pos x="12" y="6"/>
                </a:cxn>
                <a:cxn ang="0">
                  <a:pos x="5778" y="0"/>
                </a:cxn>
                <a:cxn ang="0">
                  <a:pos x="5778" y="640"/>
                </a:cxn>
              </a:cxnLst>
              <a:rect l="0" t="0" r="r" b="b"/>
              <a:pathLst>
                <a:path w="5778" h="1215">
                  <a:moveTo>
                    <a:pt x="5778" y="640"/>
                  </a:moveTo>
                  <a:cubicBezTo>
                    <a:pt x="4217" y="104"/>
                    <a:pt x="3024" y="562"/>
                    <a:pt x="2656" y="668"/>
                  </a:cubicBezTo>
                  <a:cubicBezTo>
                    <a:pt x="2288" y="774"/>
                    <a:pt x="1066" y="1215"/>
                    <a:pt x="0" y="726"/>
                  </a:cubicBezTo>
                  <a:cubicBezTo>
                    <a:pt x="0" y="726"/>
                    <a:pt x="12" y="292"/>
                    <a:pt x="12" y="6"/>
                  </a:cubicBezTo>
                  <a:cubicBezTo>
                    <a:pt x="2901" y="5"/>
                    <a:pt x="5778" y="0"/>
                    <a:pt x="5778" y="0"/>
                  </a:cubicBezTo>
                  <a:cubicBezTo>
                    <a:pt x="5778" y="227"/>
                    <a:pt x="5778" y="413"/>
                    <a:pt x="5778" y="640"/>
                  </a:cubicBezTo>
                  <a:close/>
                </a:path>
              </a:pathLst>
            </a:custGeom>
            <a:solidFill>
              <a:schemeClr val="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Freeform 9"/>
            <p:cNvSpPr>
              <a:spLocks/>
            </p:cNvSpPr>
            <p:nvPr userDrawn="1"/>
          </p:nvSpPr>
          <p:spPr bwMode="hidden">
            <a:xfrm>
              <a:off x="1579" y="130"/>
              <a:ext cx="4176" cy="635"/>
            </a:xfrm>
            <a:custGeom>
              <a:avLst/>
              <a:gdLst/>
              <a:ahLst/>
              <a:cxnLst>
                <a:cxn ang="0">
                  <a:pos x="669" y="179"/>
                </a:cxn>
                <a:cxn ang="0">
                  <a:pos x="1538" y="422"/>
                </a:cxn>
                <a:cxn ang="0">
                  <a:pos x="4173" y="374"/>
                </a:cxn>
                <a:cxn ang="0">
                  <a:pos x="4173" y="306"/>
                </a:cxn>
                <a:cxn ang="0">
                  <a:pos x="2845" y="589"/>
                </a:cxn>
                <a:cxn ang="0">
                  <a:pos x="1165" y="85"/>
                </a:cxn>
                <a:cxn ang="0">
                  <a:pos x="0" y="77"/>
                </a:cxn>
                <a:cxn ang="0">
                  <a:pos x="669" y="179"/>
                </a:cxn>
              </a:cxnLst>
              <a:rect l="0" t="0" r="r" b="b"/>
              <a:pathLst>
                <a:path w="4173" h="936">
                  <a:moveTo>
                    <a:pt x="669" y="179"/>
                  </a:moveTo>
                  <a:cubicBezTo>
                    <a:pt x="1122" y="287"/>
                    <a:pt x="1351" y="360"/>
                    <a:pt x="1538" y="422"/>
                  </a:cubicBezTo>
                  <a:cubicBezTo>
                    <a:pt x="1725" y="484"/>
                    <a:pt x="3122" y="936"/>
                    <a:pt x="4173" y="374"/>
                  </a:cubicBezTo>
                  <a:cubicBezTo>
                    <a:pt x="4173" y="374"/>
                    <a:pt x="4173" y="387"/>
                    <a:pt x="4173" y="306"/>
                  </a:cubicBezTo>
                  <a:cubicBezTo>
                    <a:pt x="3957" y="435"/>
                    <a:pt x="3346" y="626"/>
                    <a:pt x="2845" y="589"/>
                  </a:cubicBezTo>
                  <a:cubicBezTo>
                    <a:pt x="2344" y="552"/>
                    <a:pt x="1639" y="170"/>
                    <a:pt x="1165" y="85"/>
                  </a:cubicBezTo>
                  <a:cubicBezTo>
                    <a:pt x="691" y="0"/>
                    <a:pt x="261" y="21"/>
                    <a:pt x="0" y="77"/>
                  </a:cubicBezTo>
                  <a:cubicBezTo>
                    <a:pt x="2" y="84"/>
                    <a:pt x="261" y="92"/>
                    <a:pt x="669" y="17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hidden">
            <a:xfrm>
              <a:off x="3336" y="0"/>
              <a:ext cx="2428" cy="742"/>
            </a:xfrm>
            <a:custGeom>
              <a:avLst/>
              <a:gdLst/>
              <a:ahLst/>
              <a:cxnLst>
                <a:cxn ang="0">
                  <a:pos x="2426" y="1"/>
                </a:cxn>
                <a:cxn ang="0">
                  <a:pos x="2426" y="464"/>
                </a:cxn>
                <a:cxn ang="0">
                  <a:pos x="0" y="0"/>
                </a:cxn>
                <a:cxn ang="0">
                  <a:pos x="2426" y="1"/>
                </a:cxn>
              </a:cxnLst>
              <a:rect l="0" t="0" r="r" b="b"/>
              <a:pathLst>
                <a:path w="2426" h="1095">
                  <a:moveTo>
                    <a:pt x="2426" y="1"/>
                  </a:moveTo>
                  <a:cubicBezTo>
                    <a:pt x="2426" y="232"/>
                    <a:pt x="2426" y="464"/>
                    <a:pt x="2426" y="464"/>
                  </a:cubicBezTo>
                  <a:cubicBezTo>
                    <a:pt x="1216" y="1095"/>
                    <a:pt x="584" y="162"/>
                    <a:pt x="0" y="0"/>
                  </a:cubicBezTo>
                  <a:cubicBezTo>
                    <a:pt x="0" y="0"/>
                    <a:pt x="1213" y="0"/>
                    <a:pt x="2426" y="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2">
                    <a:alpha val="0"/>
                  </a:schemeClr>
                </a:gs>
                <a:gs pos="100000">
                  <a:schemeClr val="tx2">
                    <a:alpha val="7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12" descr="leaf 1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4724400"/>
            <a:ext cx="8270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3" descr="j043782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3124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6" descr="j0250876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152400"/>
            <a:ext cx="137160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1" name="Group 18"/>
          <p:cNvGrpSpPr>
            <a:grpSpLocks/>
          </p:cNvGrpSpPr>
          <p:nvPr userDrawn="1"/>
        </p:nvGrpSpPr>
        <p:grpSpPr bwMode="auto">
          <a:xfrm>
            <a:off x="0" y="1524000"/>
            <a:ext cx="914400" cy="914400"/>
            <a:chOff x="1824" y="1440"/>
            <a:chExt cx="696" cy="672"/>
          </a:xfrm>
        </p:grpSpPr>
        <p:sp>
          <p:nvSpPr>
            <p:cNvPr id="1041" name="Freeform 17"/>
            <p:cNvSpPr>
              <a:spLocks/>
            </p:cNvSpPr>
            <p:nvPr userDrawn="1"/>
          </p:nvSpPr>
          <p:spPr bwMode="auto">
            <a:xfrm>
              <a:off x="1872" y="1440"/>
              <a:ext cx="624" cy="672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0" y="336"/>
                </a:cxn>
                <a:cxn ang="0">
                  <a:pos x="432" y="336"/>
                </a:cxn>
                <a:cxn ang="0">
                  <a:pos x="720" y="624"/>
                </a:cxn>
                <a:cxn ang="0">
                  <a:pos x="768" y="645"/>
                </a:cxn>
                <a:cxn ang="0">
                  <a:pos x="761" y="706"/>
                </a:cxn>
                <a:cxn ang="0">
                  <a:pos x="713" y="693"/>
                </a:cxn>
                <a:cxn ang="0">
                  <a:pos x="672" y="624"/>
                </a:cxn>
                <a:cxn ang="0">
                  <a:pos x="528" y="480"/>
                </a:cxn>
                <a:cxn ang="0">
                  <a:pos x="528" y="528"/>
                </a:cxn>
                <a:cxn ang="0">
                  <a:pos x="480" y="480"/>
                </a:cxn>
                <a:cxn ang="0">
                  <a:pos x="384" y="336"/>
                </a:cxn>
                <a:cxn ang="0">
                  <a:pos x="0" y="0"/>
                </a:cxn>
              </a:cxnLst>
              <a:rect l="0" t="0" r="r" b="b"/>
              <a:pathLst>
                <a:path w="777" h="714">
                  <a:moveTo>
                    <a:pt x="48" y="0"/>
                  </a:moveTo>
                  <a:lnTo>
                    <a:pt x="480" y="336"/>
                  </a:lnTo>
                  <a:lnTo>
                    <a:pt x="432" y="336"/>
                  </a:lnTo>
                  <a:lnTo>
                    <a:pt x="720" y="624"/>
                  </a:lnTo>
                  <a:cubicBezTo>
                    <a:pt x="776" y="676"/>
                    <a:pt x="761" y="631"/>
                    <a:pt x="768" y="645"/>
                  </a:cubicBezTo>
                  <a:cubicBezTo>
                    <a:pt x="776" y="653"/>
                    <a:pt x="777" y="698"/>
                    <a:pt x="761" y="706"/>
                  </a:cubicBezTo>
                  <a:cubicBezTo>
                    <a:pt x="745" y="714"/>
                    <a:pt x="729" y="701"/>
                    <a:pt x="713" y="693"/>
                  </a:cubicBezTo>
                  <a:cubicBezTo>
                    <a:pt x="697" y="685"/>
                    <a:pt x="696" y="656"/>
                    <a:pt x="672" y="624"/>
                  </a:cubicBezTo>
                  <a:lnTo>
                    <a:pt x="528" y="480"/>
                  </a:lnTo>
                  <a:lnTo>
                    <a:pt x="528" y="528"/>
                  </a:lnTo>
                  <a:lnTo>
                    <a:pt x="480" y="480"/>
                  </a:lnTo>
                  <a:lnTo>
                    <a:pt x="384" y="336"/>
                  </a:lnTo>
                  <a:lnTo>
                    <a:pt x="0" y="0"/>
                  </a:lnTo>
                </a:path>
              </a:pathLst>
            </a:custGeom>
            <a:solidFill>
              <a:srgbClr val="663300"/>
            </a:solidFill>
            <a:ln w="9525">
              <a:solidFill>
                <a:srgbClr val="66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8" name="Picture 15" descr="forget-me-not02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824" y="1488"/>
              <a:ext cx="696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2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060757-CD2F-4120-B809-B11F1CB53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oktyabrj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352800"/>
            <a:ext cx="7772400" cy="16986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Как  чудны  вы, законы  природы…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7543800" cy="16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600" b="1" i="1" dirty="0" smtClean="0">
                <a:solidFill>
                  <a:srgbClr val="0000CC"/>
                </a:solidFill>
                <a:latin typeface="Monotype Corsiva" pitchFamily="66" charset="0"/>
              </a:rPr>
              <a:t>Стихотворение Любови Белоусовой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(соавтор- Марина  </a:t>
            </a:r>
            <a:r>
              <a:rPr lang="ru-RU" sz="2800" b="1" i="1" dirty="0" err="1" smtClean="0">
                <a:solidFill>
                  <a:srgbClr val="00B050"/>
                </a:solidFill>
                <a:latin typeface="Monotype Corsiva" pitchFamily="66" charset="0"/>
              </a:rPr>
              <a:t>Садова</a:t>
            </a:r>
            <a:r>
              <a:rPr lang="ru-RU" sz="2800" b="1" i="1" dirty="0" smtClean="0">
                <a:solidFill>
                  <a:srgbClr val="00B050"/>
                </a:solidFill>
                <a:latin typeface="Monotype Corsiva" pitchFamily="66" charset="0"/>
              </a:rPr>
              <a:t>, ученица 8 класса)</a:t>
            </a:r>
            <a:endParaRPr lang="ru-RU" sz="2800" b="1" dirty="0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осень золотая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91400" cy="51054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белоечудо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162800" cy="51054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ёлки зим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086600" cy="51054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зима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543800" cy="51054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лес зим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010400" cy="51054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чудо зимне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91400" cy="51054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ин. Корабельная рощ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772400" cy="5257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планета в ладонях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91400" cy="50292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тка сирени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0"/>
            <a:ext cx="76962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 descr="зимнее чуд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1400" cy="51816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CC"/>
                </a:solidFill>
              </a:rPr>
              <a:t>ЗАКОНЫ ПРИРОДЫ</a:t>
            </a:r>
            <a:br>
              <a:rPr lang="ru-RU" dirty="0" smtClean="0">
                <a:solidFill>
                  <a:srgbClr val="0000CC"/>
                </a:solidFill>
              </a:rPr>
            </a:b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b="1" dirty="0" smtClean="0">
                <a:solidFill>
                  <a:srgbClr val="00B050"/>
                </a:solidFill>
              </a:rPr>
              <a:t>Как чудны вы, законы природы,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Как размерен ты, жизненный строй!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Всё так связано дивною цепью,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Даже просто дивишься порой…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 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Кто сменяет вас, зимы и вёсны?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Расставляет всегда по местам?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Почему вечно зелены сосны?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 Объяснить это кто сможет нам?</a:t>
            </a:r>
          </a:p>
          <a:p>
            <a:endParaRPr lang="ru-RU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Лишь недавно весна расцветала,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Половодьем шумела река,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И весна, расцветая, не знала,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B050"/>
                </a:solidFill>
              </a:rPr>
              <a:t>    Что  судьба её так коротка…</a:t>
            </a:r>
            <a:endParaRPr lang="ru-RU" sz="1800" b="1" dirty="0">
              <a:solidFill>
                <a:srgbClr val="00B050"/>
              </a:solidFill>
            </a:endParaRPr>
          </a:p>
        </p:txBody>
      </p:sp>
      <p:pic>
        <p:nvPicPr>
          <p:cNvPr id="4" name="oktyabr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696200" y="5029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лето. река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467600" cy="51054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цветы на закат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15200" cy="51054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лето и тени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315200" cy="51054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лето, озеро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1400" cy="51054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тютче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8600"/>
            <a:ext cx="2971800" cy="3429000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9" name="Рисунок 8" descr="фет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228600"/>
            <a:ext cx="2667000" cy="3505200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0" name="Рисунок 9" descr="антонио вивальд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096000" y="3200400"/>
            <a:ext cx="2819400" cy="3429000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1" name="Picture 9" descr="483"/>
          <p:cNvPicPr>
            <a:picLocks noChangeAspect="1" noChangeArrowheads="1"/>
          </p:cNvPicPr>
          <p:nvPr/>
        </p:nvPicPr>
        <p:blipFill>
          <a:blip r:embed="rId5"/>
          <a:srcRect l="4810" t="3992" r="6212" b="4200"/>
          <a:stretch>
            <a:fillRect/>
          </a:stretch>
        </p:blipFill>
        <p:spPr>
          <a:xfrm>
            <a:off x="762000" y="228600"/>
            <a:ext cx="2819400" cy="35052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</p:pic>
      <p:pic>
        <p:nvPicPr>
          <p:cNvPr id="12" name="Рисунок 11" descr="чайковский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5800" y="3200400"/>
            <a:ext cx="3200400" cy="3429000"/>
          </a:xfrm>
          <a:prstGeom prst="rect">
            <a:avLst/>
          </a:prstGeom>
          <a:ln>
            <a:solidFill>
              <a:srgbClr val="0066FF"/>
            </a:solidFill>
          </a:ln>
        </p:spPr>
      </p:pic>
      <p:pic>
        <p:nvPicPr>
          <p:cNvPr id="13" name="Рисунок 12" descr="портрет григ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3800" y="3200400"/>
            <a:ext cx="2743200" cy="3429000"/>
          </a:xfrm>
          <a:prstGeom prst="rect">
            <a:avLst/>
          </a:prstGeom>
          <a:ln>
            <a:solidFill>
              <a:srgbClr val="0066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заяц-беля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3886200" cy="51054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1600200"/>
            <a:ext cx="2638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Спасибо  за любовь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к природе…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62000" y="914400"/>
            <a:ext cx="7848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на смену приходит ей лето,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прохладу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сменИт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жару…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 его быстро вытеснит осень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засыплет листвой детвору….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Словно кто-то могучей рукою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Держит времени сильный разбег.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 на ветки июньской сирени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Не падёт раньше времени снег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914400" y="914401"/>
            <a:ext cx="777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B05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B05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Всё идёт по законам природы,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Есть всегда у начала конец.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И у каждого времени года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Есть всегда свой любимый певец!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066800"/>
            <a:ext cx="731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Не бывает зимы раньше лета,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Не сменяет и осень весну.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Не бывает зари до рассвета,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  <a:p>
            <a:pPr lvl="0" eaLnBrk="0" hangingPunct="0"/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Хоть всю ночь подходи ты к окну!</a:t>
            </a:r>
            <a:endParaRPr lang="ru-RU" sz="2800" b="1" dirty="0" smtClean="0">
              <a:solidFill>
                <a:srgbClr val="00B050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зима и солнц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086600" cy="5105400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вес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086600" cy="51054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цветы расцвел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90600"/>
            <a:ext cx="7315200" cy="510540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деревья лето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91400" cy="51054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лето в пол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315200" cy="51054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149</Words>
  <Application>Microsoft PowerPoint</Application>
  <PresentationFormat>Экран (4:3)</PresentationFormat>
  <Paragraphs>45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Оформление по умолчанию</vt:lpstr>
      <vt:lpstr>Как  чудны  вы, законы  природы…</vt:lpstr>
      <vt:lpstr>ЗАКОНЫ ПРИРОДЫ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Времена года</dc:subject>
  <dc:creator>Стрелкова Н.</dc:creator>
  <cp:lastModifiedBy>Admin</cp:lastModifiedBy>
  <cp:revision>31</cp:revision>
  <cp:lastPrinted>1601-01-01T00:00:00Z</cp:lastPrinted>
  <dcterms:created xsi:type="dcterms:W3CDTF">1601-01-01T00:00:00Z</dcterms:created>
  <dcterms:modified xsi:type="dcterms:W3CDTF">2012-02-20T16:27:28Z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