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6" r:id="rId10"/>
    <p:sldId id="267" r:id="rId11"/>
    <p:sldId id="275" r:id="rId12"/>
    <p:sldId id="270" r:id="rId13"/>
    <p:sldId id="277" r:id="rId14"/>
    <p:sldId id="271" r:id="rId15"/>
    <p:sldId id="272" r:id="rId16"/>
    <p:sldId id="273" r:id="rId17"/>
    <p:sldId id="276" r:id="rId18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  <a:srgbClr val="FFCC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F488-C172-4F62-B2D8-1A389A30DD06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0227-5417-4F35-8FBA-BD5A32468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8D31-6287-404B-8E76-56B1B5AC9BCD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1E86-5F80-4BBE-BD63-35B264A6E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1639-0D93-4B84-9F4E-782354A419EA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594B-9934-4587-A35D-39DA2EE15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30AC-B85B-49DD-9B7D-4FAE5C99C2BF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FC90-3ACF-47F4-B03D-40135AFB6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9FD3-7B89-49F1-8729-7AF9FC6BD065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3661-73A8-4D57-885B-0DD00A4AE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7B2D-C199-4F04-A3E3-FAD9CA2DC523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4AD8-94C7-429D-A6BB-B53A625CC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6A19-32D2-45B5-8F59-581388B189D0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969D-3D66-4AD0-BF42-F5591559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8B8F-27DC-4A1F-86F0-FE09E85A20BF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6022-19C2-4E14-AB46-0ABE3FBBB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36B8-A7CE-4908-9B57-8420A33C14BF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617A-7928-410E-B01B-1B0BECB40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328E-39A3-4C90-B513-F73DB03B7E60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3A68-3D85-4EA5-8EEF-DB8972E4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C7A2-9D9F-4B80-8769-82BB2CA0CD5A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8C76-5756-4136-930C-6D301E921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9933">
                <a:alpha val="66667"/>
              </a:srgb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D09A83-C8BB-44B9-92D4-C5D95183E634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089E6-F016-407B-B105-AAD2C679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8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sn05lp07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05lp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35363"/>
            <a:ext cx="4603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smtClean="0"/>
              <a:t>Цвет небесный, синий цвет…</a:t>
            </a: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55016260_37301308_Zvezdnaya_noch_nad_Ronoy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96875" y="0"/>
            <a:ext cx="8348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christmasmoonlight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5900"/>
            <a:ext cx="9144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67086750ae2d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552450" y="0"/>
            <a:ext cx="803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Winter_wallpapers_Snow_in_the_mountains_019329_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8285092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154966050.jpe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1229106114_353-1-b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903413" y="0"/>
            <a:ext cx="5335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monet-parliament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674688" y="0"/>
            <a:ext cx="7793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violet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73038" y="0"/>
            <a:ext cx="8797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0_23c1a_1e90e0e5_XL.jpe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2ab76adcbd4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246063"/>
            <a:ext cx="91440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1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0"/>
            <a:ext cx="663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30892453_11-web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0"/>
            <a:ext cx="4567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52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673225" y="0"/>
            <a:ext cx="579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838011_ab645d23a9a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9144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46043050_marina_zaharova_poslednii_dni_leta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871538" y="0"/>
            <a:ext cx="740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</Words>
  <Application>Microsoft Office PowerPoint</Application>
  <PresentationFormat>On-screen Show (4:3)</PresentationFormat>
  <Paragraphs>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Цвет небесный, синий цвет…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Alexej</cp:lastModifiedBy>
  <cp:revision>13</cp:revision>
  <dcterms:created xsi:type="dcterms:W3CDTF">2011-03-15T18:09:02Z</dcterms:created>
  <dcterms:modified xsi:type="dcterms:W3CDTF">2011-03-16T20:13:13Z</dcterms:modified>
</cp:coreProperties>
</file>