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84-B1C3-4721-A267-AFA5D24D585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002-EE88-41DB-AECA-3506AFD94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84-B1C3-4721-A267-AFA5D24D585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002-EE88-41DB-AECA-3506AFD94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84-B1C3-4721-A267-AFA5D24D585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002-EE88-41DB-AECA-3506AFD94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84-B1C3-4721-A267-AFA5D24D585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002-EE88-41DB-AECA-3506AFD94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84-B1C3-4721-A267-AFA5D24D585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002-EE88-41DB-AECA-3506AFD94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84-B1C3-4721-A267-AFA5D24D585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002-EE88-41DB-AECA-3506AFD94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84-B1C3-4721-A267-AFA5D24D585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002-EE88-41DB-AECA-3506AFD94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84-B1C3-4721-A267-AFA5D24D585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002-EE88-41DB-AECA-3506AFD94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84-B1C3-4721-A267-AFA5D24D585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002-EE88-41DB-AECA-3506AFD94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0084-B1C3-4721-A267-AFA5D24D585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002-EE88-41DB-AECA-3506AFD94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A10084-B1C3-4721-A267-AFA5D24D585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97D1002-EE88-41DB-AECA-3506AFD94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A10084-B1C3-4721-A267-AFA5D24D585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7D1002-EE88-41DB-AECA-3506AFD94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Н.В. Гоголь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очной эльф\Desktop\[LI8RK_6-01]_[IL_01]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3071834" cy="4143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ночной эльф\Desktop\[LI8RK_6-01]_[IL_02]-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14488"/>
            <a:ext cx="2898309" cy="4071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Н.В. Гоголь и А.С. Пушкин</a:t>
            </a:r>
            <a:endParaRPr lang="ru-RU" dirty="0"/>
          </a:p>
        </p:txBody>
      </p:sp>
      <p:pic>
        <p:nvPicPr>
          <p:cNvPr id="4" name="Picture 2" descr="C:\Users\ночной эльф\Desktop\[LI8RK_6-01]_[IL_03]-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175" y="1774825"/>
            <a:ext cx="3169650" cy="4625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Н.В. Гоголь читает «Ревизора»</a:t>
            </a:r>
            <a:endParaRPr lang="ru-RU" dirty="0"/>
          </a:p>
        </p:txBody>
      </p:sp>
      <p:pic>
        <p:nvPicPr>
          <p:cNvPr id="4" name="Picture 3" descr="C:\Users\ночной эльф\Desktop\[LI8RK_6-01]_[IL_05]-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87772" y="1774825"/>
            <a:ext cx="6368455" cy="4625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Первая постановка была осуществлена в 1836 году в Александрийском театре</a:t>
            </a:r>
            <a:endParaRPr lang="ru-RU" sz="3600" dirty="0"/>
          </a:p>
        </p:txBody>
      </p:sp>
      <p:pic>
        <p:nvPicPr>
          <p:cNvPr id="5122" name="Picture 2" descr="C:\Users\ночной эльф\Desktop\IMG_4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14488"/>
            <a:ext cx="3571875" cy="2381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3" name="Picture 3" descr="C:\Users\ночной эльф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2071702" cy="31099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4" name="Picture 4" descr="C:\Users\ночной эльф\Desktop\200px-Nikolai_Gogol_-_Revizor_cover_(183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071810"/>
            <a:ext cx="2119314" cy="32813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5" name="Picture 5" descr="C:\Users\ночной эльф\Desktop\images (1)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984500" y="4552950"/>
            <a:ext cx="2667000" cy="171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Н.В. Гоголь за кулисами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очной эльф\Desktop\[LI8RK_6-08]_[IL_02]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785926"/>
            <a:ext cx="2219325" cy="4500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Действие 1. «Уездный городишко»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очной эльф\Desktop\[LI8RK_6-02]_[IL_01]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429552" cy="46434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Действие 2. Хлестаков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очной эльф\Desktop\[LI8RK_6-03]_[IL_01]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00240"/>
            <a:ext cx="2921100" cy="4143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</TotalTime>
  <Words>43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Модульная</vt:lpstr>
      <vt:lpstr>Н.В. Гоголь</vt:lpstr>
      <vt:lpstr>Н.В. Гоголь и А.С. Пушкин</vt:lpstr>
      <vt:lpstr>Н.В. Гоголь читает «Ревизора»</vt:lpstr>
      <vt:lpstr>Первая постановка была осуществлена в 1836 году в Александрийском театре</vt:lpstr>
      <vt:lpstr>Н.В. Гоголь за кулисами</vt:lpstr>
      <vt:lpstr>Действие 1. «Уездный городишко»</vt:lpstr>
      <vt:lpstr>Действие 2. Хлестаков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Н.В. Гоголь</dc:title>
  <dc:creator>ночной эльф</dc:creator>
  <cp:lastModifiedBy>ночной эльф</cp:lastModifiedBy>
  <cp:revision>7</cp:revision>
  <dcterms:created xsi:type="dcterms:W3CDTF">2012-01-09T16:36:12Z</dcterms:created>
  <dcterms:modified xsi:type="dcterms:W3CDTF">2012-01-12T17:33:46Z</dcterms:modified>
</cp:coreProperties>
</file>