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2B3448-F839-4AD6-A4DE-B6DB563FB0A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619139-4BBF-4348-8AAB-FB9FE100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72336"/>
          </a:xfrm>
        </p:spPr>
        <p:txBody>
          <a:bodyPr/>
          <a:lstStyle/>
          <a:p>
            <a:r>
              <a:rPr lang="ru-RU" sz="4000" dirty="0" smtClean="0"/>
              <a:t>Описательная роль прилагательных в стихотворном тексте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771750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mon\Desktop\гражданская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3041" y="4286257"/>
            <a:ext cx="2898000" cy="2086854"/>
          </a:xfrm>
          <a:prstGeom prst="rect">
            <a:avLst/>
          </a:prstGeom>
          <a:noFill/>
        </p:spPr>
      </p:pic>
      <p:pic>
        <p:nvPicPr>
          <p:cNvPr id="1026" name="Picture 2" descr="C:\Users\Dimon\Desktop\CWRArticle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256"/>
            <a:ext cx="2896774" cy="20859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Зинаида Николаевна Гиппиус</a:t>
            </a:r>
            <a:r>
              <a:rPr lang="ru-RU" dirty="0" smtClean="0"/>
              <a:t> (8 (20) ноября 1869 — 9 сентября 1945)</a:t>
            </a:r>
            <a:endParaRPr lang="ru-RU" dirty="0"/>
          </a:p>
        </p:txBody>
      </p:sp>
      <p:pic>
        <p:nvPicPr>
          <p:cNvPr id="1027" name="Picture 3" descr="C:\Users\Dimon\Desktop\710467-ca784e4b80b562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84" y="3857628"/>
            <a:ext cx="3500462" cy="254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imon\Desktop\47017157_ww_russian_infantry_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3286180" y="1357298"/>
            <a:ext cx="3138492" cy="2455690"/>
          </a:xfrm>
          <a:prstGeom prst="rect">
            <a:avLst/>
          </a:prstGeom>
          <a:noFill/>
        </p:spPr>
      </p:pic>
      <p:pic>
        <p:nvPicPr>
          <p:cNvPr id="4" name="Picture 2" descr="C:\Users\Dimon\Desktop\Gippius_1910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500174"/>
            <a:ext cx="1524181" cy="2071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Dimon\Desktop\Gr-voin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86148" y="4214818"/>
            <a:ext cx="3286148" cy="219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42777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4783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804" y="1881190"/>
            <a:ext cx="5372080" cy="47624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Чем интересно это стихотворение?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Зинаида Гиппиус. «Всё кругом»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85804" y="2952760"/>
            <a:ext cx="7086592" cy="76199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Какое ощущение вызвало у вас стихотворение? Запишите.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85804" y="4167206"/>
            <a:ext cx="7086592" cy="97630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Врезалось ли в память какое-то прилагательное наиболее остро? Запишите. Почему именно это?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(Объясните устно).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85804" y="5595966"/>
            <a:ext cx="7729534" cy="6905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ли такие сильные прилагательные влияют на наше восприятие?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1571612"/>
            <a:ext cx="5429288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Страшное, грубое, липкое, грязное,</a:t>
            </a:r>
          </a:p>
          <a:p>
            <a:pPr>
              <a:buNone/>
            </a:pPr>
            <a:r>
              <a:rPr lang="ru-RU" dirty="0" smtClean="0"/>
              <a:t>Жестко тупое, всегда безобразное,</a:t>
            </a:r>
          </a:p>
          <a:p>
            <a:pPr>
              <a:buNone/>
            </a:pPr>
            <a:r>
              <a:rPr lang="ru-RU" dirty="0" smtClean="0"/>
              <a:t>Медленно рвущее, мелко нечестное,</a:t>
            </a:r>
          </a:p>
          <a:p>
            <a:pPr>
              <a:buNone/>
            </a:pPr>
            <a:r>
              <a:rPr lang="ru-RU" dirty="0" smtClean="0"/>
              <a:t>Скользкое, стыдное, низкое, тесное,</a:t>
            </a:r>
          </a:p>
          <a:p>
            <a:pPr>
              <a:buNone/>
            </a:pPr>
            <a:r>
              <a:rPr lang="ru-RU" dirty="0" smtClean="0"/>
              <a:t>Явно довольное, тайно блудливое,</a:t>
            </a:r>
          </a:p>
          <a:p>
            <a:pPr>
              <a:buNone/>
            </a:pPr>
            <a:r>
              <a:rPr lang="ru-RU" dirty="0" smtClean="0"/>
              <a:t>Плоско смешное и тошно трусливое,</a:t>
            </a:r>
          </a:p>
          <a:p>
            <a:pPr>
              <a:buNone/>
            </a:pPr>
            <a:r>
              <a:rPr lang="ru-RU" dirty="0" smtClean="0"/>
              <a:t>Вязко, </a:t>
            </a:r>
            <a:r>
              <a:rPr lang="ru-RU" dirty="0" err="1" smtClean="0"/>
              <a:t>болотно</a:t>
            </a:r>
            <a:r>
              <a:rPr lang="ru-RU" dirty="0" smtClean="0"/>
              <a:t> и </a:t>
            </a:r>
            <a:r>
              <a:rPr lang="ru-RU" dirty="0" err="1" smtClean="0"/>
              <a:t>тинно</a:t>
            </a:r>
            <a:r>
              <a:rPr lang="ru-RU" dirty="0" smtClean="0"/>
              <a:t> застойное,</a:t>
            </a:r>
          </a:p>
          <a:p>
            <a:pPr>
              <a:buNone/>
            </a:pPr>
            <a:r>
              <a:rPr lang="ru-RU" dirty="0" smtClean="0"/>
              <a:t>Рабское, хамское, гнойное, черное.</a:t>
            </a:r>
          </a:p>
          <a:p>
            <a:pPr>
              <a:buNone/>
            </a:pPr>
            <a:r>
              <a:rPr lang="ru-RU" dirty="0" smtClean="0"/>
              <a:t>Изредка серое, в сером упорное,</a:t>
            </a:r>
          </a:p>
          <a:p>
            <a:pPr>
              <a:buNone/>
            </a:pPr>
            <a:r>
              <a:rPr lang="ru-RU" dirty="0" smtClean="0"/>
              <a:t>Вечно лежачее, дьявольски косное,</a:t>
            </a:r>
          </a:p>
          <a:p>
            <a:pPr>
              <a:buNone/>
            </a:pPr>
            <a:r>
              <a:rPr lang="ru-RU" dirty="0" smtClean="0"/>
              <a:t>Глупое, сохлое, сонное, злостное,</a:t>
            </a:r>
          </a:p>
          <a:p>
            <a:pPr>
              <a:buNone/>
            </a:pPr>
            <a:r>
              <a:rPr lang="ru-RU" dirty="0" err="1" smtClean="0"/>
              <a:t>Трупно-холодное</a:t>
            </a:r>
            <a:r>
              <a:rPr lang="ru-RU" dirty="0" smtClean="0"/>
              <a:t>, жалко ничтожное,</a:t>
            </a:r>
          </a:p>
          <a:p>
            <a:pPr>
              <a:buNone/>
            </a:pPr>
            <a:r>
              <a:rPr lang="ru-RU" dirty="0" smtClean="0"/>
              <a:t>Непереносное, ложное, ложное!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Всё кругом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804" y="1643050"/>
            <a:ext cx="8086724" cy="83343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Есть ли в стихотворении слова, значение которых вам не понятно?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Зинаида Гиппиус. «Всё кругом»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85804" y="2857496"/>
            <a:ext cx="7943848" cy="76199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ли</a:t>
            </a:r>
            <a:r>
              <a:rPr kumimoji="0" lang="ru-RU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назвать синонимами все прилагательные, которые здесь встретились?</a:t>
            </a: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85804" y="4000504"/>
            <a:ext cx="8086724" cy="6905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какие группы можно разделить прилагательные по восприятию «всего кругом»?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85804" y="5143512"/>
            <a:ext cx="7729534" cy="6905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вы думаете, каким мог быть человек,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написавший подобные строки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Запишите.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229600" cy="4572000"/>
          </a:xfrm>
        </p:spPr>
        <p:txBody>
          <a:bodyPr/>
          <a:lstStyle/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По цвету:</a:t>
            </a:r>
          </a:p>
          <a:p>
            <a:pPr>
              <a:buClr>
                <a:schemeClr val="tx1">
                  <a:lumMod val="65000"/>
                </a:schemeClr>
              </a:buClr>
              <a:buNone/>
            </a:pPr>
            <a:endParaRPr lang="ru-RU" dirty="0" smtClean="0"/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По отсутствию движения:</a:t>
            </a:r>
          </a:p>
          <a:p>
            <a:pPr>
              <a:buClr>
                <a:schemeClr val="tx1">
                  <a:lumMod val="65000"/>
                </a:schemeClr>
              </a:buClr>
              <a:buNone/>
            </a:pPr>
            <a:endParaRPr lang="ru-RU" dirty="0" smtClean="0"/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По аналогии с человеческими качествами:</a:t>
            </a:r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chemeClr val="tx1">
                  <a:lumMod val="65000"/>
                </a:schemeClr>
              </a:buClr>
              <a:buNone/>
            </a:pPr>
            <a:endParaRPr lang="ru-RU" sz="2400" dirty="0" smtClean="0"/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По воздействию на органы чувств: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прилагательных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500174"/>
            <a:ext cx="2357454" cy="52455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ru-RU" sz="2400" dirty="0" smtClean="0"/>
              <a:t>Серое, Чёрное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2428868"/>
            <a:ext cx="4143404" cy="52455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ru-RU" sz="2400" dirty="0" smtClean="0"/>
              <a:t>Застойное, Косное, Лежачее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714752"/>
            <a:ext cx="8429684" cy="893885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ru-RU" sz="2400" dirty="0" smtClean="0"/>
              <a:t>Грубое, Блудливое, Трусливое, Глупое, Хамское, Стыдное, Злостное, Сонное, Нечестное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4761835"/>
            <a:ext cx="2857520" cy="52455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ru-RU" sz="2400" dirty="0" err="1" smtClean="0"/>
              <a:t>Трупно-холодное</a:t>
            </a:r>
            <a:r>
              <a:rPr lang="ru-RU" sz="2400" dirty="0" smtClean="0"/>
              <a:t>,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5106883"/>
            <a:ext cx="8429684" cy="52455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ru-RU" sz="2400" dirty="0" smtClean="0"/>
              <a:t>Грязное, Гнойное, Сохлое, Тесное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3309950"/>
            <a:ext cx="7572428" cy="1119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Но жалоб не надо; что радости в плаче?</a:t>
            </a:r>
          </a:p>
          <a:p>
            <a:pPr>
              <a:buNone/>
            </a:pPr>
            <a:r>
              <a:rPr lang="ru-RU" sz="3200" dirty="0" smtClean="0"/>
              <a:t>Мы знаем, мы знаем: всё будет иначе.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Зинаида Гиппиус. «Всё кругом»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4572000"/>
          </a:xfrm>
        </p:spPr>
        <p:txBody>
          <a:bodyPr lIns="0" rIns="0">
            <a:noAutofit/>
          </a:bodyPr>
          <a:lstStyle/>
          <a:p>
            <a:pPr indent="0">
              <a:buNone/>
            </a:pPr>
            <a:r>
              <a:rPr lang="ru-RU" dirty="0" smtClean="0"/>
              <a:t>Я(какой?) – добрый, неуравновешенный, способный, вредный, эгоистичный, никому не нужный…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u="sng" dirty="0" smtClean="0"/>
              <a:t>Образец: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2857496"/>
            <a:ext cx="62151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ru-RU" sz="2600" dirty="0" smtClean="0"/>
              <a:t>Слабое, вечное, лёгкое, стройное,</a:t>
            </a:r>
          </a:p>
          <a:p>
            <a:pPr indent="0">
              <a:buNone/>
            </a:pPr>
            <a:r>
              <a:rPr lang="ru-RU" sz="2600" dirty="0" smtClean="0"/>
              <a:t>Очень красивое, жизни достойное.</a:t>
            </a:r>
          </a:p>
          <a:p>
            <a:pPr indent="0">
              <a:buNone/>
            </a:pPr>
            <a:r>
              <a:rPr lang="ru-RU" sz="2600" dirty="0" smtClean="0"/>
              <a:t>Ангельски-нежное, светлое, лучшее,</a:t>
            </a:r>
          </a:p>
          <a:p>
            <a:pPr indent="0">
              <a:buNone/>
            </a:pPr>
            <a:r>
              <a:rPr lang="ru-RU" sz="2600" dirty="0" smtClean="0"/>
              <a:t>Кроткое, милое, </a:t>
            </a:r>
            <a:r>
              <a:rPr lang="ru-RU" sz="2600" dirty="0" err="1" smtClean="0"/>
              <a:t>слабо-гнетушее</a:t>
            </a:r>
            <a:r>
              <a:rPr lang="ru-RU" sz="2600" dirty="0" smtClean="0"/>
              <a:t>.</a:t>
            </a:r>
          </a:p>
          <a:p>
            <a:pPr indent="0">
              <a:buNone/>
            </a:pPr>
            <a:r>
              <a:rPr lang="ru-RU" sz="2600" dirty="0" smtClean="0"/>
              <a:t>Всеми любимое, лёгко-душистое,</a:t>
            </a:r>
          </a:p>
          <a:p>
            <a:pPr indent="0">
              <a:buNone/>
            </a:pPr>
            <a:r>
              <a:rPr lang="ru-RU" sz="2600" dirty="0" smtClean="0"/>
              <a:t>Доброе, дивное и шелковистое.</a:t>
            </a:r>
          </a:p>
          <a:p>
            <a:pPr indent="0">
              <a:buNone/>
            </a:pPr>
            <a:r>
              <a:rPr lang="ru-RU" sz="2600" dirty="0" smtClean="0"/>
              <a:t>Солнечно-яркое, облачно-белое.</a:t>
            </a:r>
          </a:p>
          <a:p>
            <a:pPr indent="0">
              <a:buNone/>
            </a:pPr>
            <a:r>
              <a:rPr lang="ru-RU" sz="2600" dirty="0" smtClean="0"/>
              <a:t>Светло-небесное, очень несмелое.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355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Тема Урока</vt:lpstr>
      <vt:lpstr>Зинаида Николаевна Гиппиус (8 (20) ноября 1869 — 9 сентября 1945)</vt:lpstr>
      <vt:lpstr>Зинаида Гиппиус. «Всё кругом»</vt:lpstr>
      <vt:lpstr>Всё кругом</vt:lpstr>
      <vt:lpstr>Зинаида Гиппиус. «Всё кругом»</vt:lpstr>
      <vt:lpstr>Группы прилагательных</vt:lpstr>
      <vt:lpstr>Зинаида Гиппиус. «Всё кругом»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Dimon</dc:creator>
  <cp:lastModifiedBy>Dimon</cp:lastModifiedBy>
  <cp:revision>26</cp:revision>
  <dcterms:created xsi:type="dcterms:W3CDTF">2012-10-14T06:36:21Z</dcterms:created>
  <dcterms:modified xsi:type="dcterms:W3CDTF">2012-10-18T15:48:54Z</dcterms:modified>
</cp:coreProperties>
</file>