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4D08-2A5D-45B6-8F1B-8C1CDE131387}" type="datetimeFigureOut">
              <a:rPr lang="ru-RU" smtClean="0"/>
              <a:t>25.05.2013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AF827-E8FF-4B7E-A4BC-A00C76B2812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AF827-E8FF-4B7E-A4BC-A00C76B28125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6B15F-DDD8-470D-83D8-E1C92D9675D1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C6025-835C-4EEF-A9A4-31CD28D22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ГЛАГОЛ.</a:t>
            </a:r>
            <a:endParaRPr lang="ru-RU" sz="4000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071678"/>
            <a:ext cx="3286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Проверочная работа.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1928802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6 класс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357298"/>
            <a:ext cx="76438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9.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Спиши, вставляя пропущенные буквы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err="1" smtClean="0"/>
              <a:t>И</a:t>
            </a:r>
            <a:r>
              <a:rPr lang="ru-RU" sz="3600" b="1" i="1" dirty="0" err="1" smtClean="0"/>
              <a:t>спеч</a:t>
            </a:r>
            <a:r>
              <a:rPr lang="ru-RU" sz="3600" b="1" i="1" dirty="0" err="1" smtClean="0"/>
              <a:t>_</a:t>
            </a:r>
            <a:r>
              <a:rPr lang="ru-RU" sz="3600" b="1" i="1" dirty="0" smtClean="0"/>
              <a:t> пирог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Мягкий </a:t>
            </a:r>
            <a:r>
              <a:rPr lang="ru-RU" sz="3600" b="1" i="1" dirty="0" err="1" smtClean="0"/>
              <a:t>карандаш_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Ветер </a:t>
            </a:r>
            <a:r>
              <a:rPr lang="ru-RU" sz="3600" b="1" i="1" dirty="0" err="1" smtClean="0"/>
              <a:t>свеж_</a:t>
            </a:r>
            <a:r>
              <a:rPr lang="ru-RU" sz="3600" b="1" i="1" dirty="0" smtClean="0"/>
              <a:t>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err="1" smtClean="0"/>
              <a:t>стереч</a:t>
            </a:r>
            <a:r>
              <a:rPr lang="ru-RU" sz="3600" b="1" i="1" dirty="0" err="1" smtClean="0"/>
              <a:t>_</a:t>
            </a:r>
            <a:r>
              <a:rPr lang="ru-RU" sz="3600" b="1" i="1" dirty="0" smtClean="0"/>
              <a:t> дом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Возле </a:t>
            </a:r>
            <a:r>
              <a:rPr lang="ru-RU" sz="3600" b="1" i="1" dirty="0" err="1" smtClean="0"/>
              <a:t>дач_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err="1" smtClean="0"/>
              <a:t>Улыбаеш_ся</a:t>
            </a:r>
            <a:r>
              <a:rPr lang="ru-RU" sz="3600" b="1" i="1" dirty="0" smtClean="0"/>
              <a:t> </a:t>
            </a:r>
            <a:r>
              <a:rPr lang="ru-RU" sz="3600" b="1" i="1" dirty="0" smtClean="0"/>
              <a:t>мне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err="1" smtClean="0"/>
              <a:t>О</a:t>
            </a:r>
            <a:r>
              <a:rPr lang="ru-RU" sz="3600" b="1" i="1" dirty="0" err="1" smtClean="0"/>
              <a:t>треж</a:t>
            </a:r>
            <a:r>
              <a:rPr lang="ru-RU" sz="3600" b="1" i="1" dirty="0" err="1" smtClean="0"/>
              <a:t>_</a:t>
            </a:r>
            <a:r>
              <a:rPr lang="ru-RU" sz="3600" b="1" i="1" dirty="0" smtClean="0"/>
              <a:t> кусок хлеба</a:t>
            </a:r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357298"/>
            <a:ext cx="7643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10.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Замени фразеологизмы глаголами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Сгущать </a:t>
            </a:r>
            <a:r>
              <a:rPr lang="ru-RU" sz="3600" b="1" i="1" dirty="0" smtClean="0"/>
              <a:t>краски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Сдувать пылинки с </a:t>
            </a:r>
            <a:r>
              <a:rPr lang="ru-RU" sz="3600" b="1" i="1" dirty="0" smtClean="0"/>
              <a:t>кого-то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Смотреть в </a:t>
            </a:r>
            <a:r>
              <a:rPr lang="ru-RU" sz="3600" b="1" i="1" dirty="0" smtClean="0"/>
              <a:t>рот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Смотреть сквозь </a:t>
            </a:r>
            <a:r>
              <a:rPr lang="ru-RU" sz="3600" b="1" i="1" dirty="0" smtClean="0"/>
              <a:t>пальцы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Совать нос куда </a:t>
            </a:r>
            <a:r>
              <a:rPr lang="ru-RU" sz="3600" b="1" i="1" dirty="0" smtClean="0"/>
              <a:t>попало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Собаку </a:t>
            </a:r>
            <a:r>
              <a:rPr lang="ru-RU" sz="3600" b="1" i="1" dirty="0" smtClean="0"/>
              <a:t>съел -</a:t>
            </a:r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285860"/>
            <a:ext cx="7143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1.Подбери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видовую пару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Замирать –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Коснуться –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Подпереть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Зажигать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Собрать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Расстилать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Потереть – </a:t>
            </a:r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285860"/>
            <a:ext cx="721523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Укажи переходность глагола: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Продумать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Зайти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Заехать - 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Распилить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Ложиться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Приходить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Причесать -</a:t>
            </a:r>
            <a:endParaRPr lang="ru-RU" sz="4000" b="1" i="1" dirty="0" smtClean="0"/>
          </a:p>
          <a:p>
            <a:r>
              <a:rPr lang="ru-RU" sz="4800" dirty="0" smtClean="0"/>
              <a:t> </a:t>
            </a:r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000108"/>
            <a:ext cx="71438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3.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Образуй глаголы </a:t>
            </a:r>
            <a:r>
              <a:rPr lang="ru-RU" sz="3200" b="1" dirty="0" smtClean="0">
                <a:solidFill>
                  <a:srgbClr val="002060"/>
                </a:solidFill>
              </a:rPr>
              <a:t>повелительного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наклонения </a:t>
            </a:r>
            <a:r>
              <a:rPr lang="ru-RU" sz="3200" b="1" dirty="0" smtClean="0">
                <a:solidFill>
                  <a:srgbClr val="002060"/>
                </a:solidFill>
              </a:rPr>
              <a:t>мн.ч</a:t>
            </a:r>
            <a:r>
              <a:rPr lang="ru-RU" sz="3200" b="1" dirty="0" smtClean="0">
                <a:solidFill>
                  <a:srgbClr val="002060"/>
                </a:solidFill>
              </a:rPr>
              <a:t>..</a:t>
            </a:r>
            <a:r>
              <a:rPr lang="ru-RU" sz="4000" b="1" dirty="0" smtClean="0">
                <a:solidFill>
                  <a:srgbClr val="002060"/>
                </a:solidFill>
              </a:rPr>
              <a:t>:</a:t>
            </a:r>
            <a:endParaRPr lang="ru-RU" sz="4800" dirty="0" smtClean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Отрезать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Встречайте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Увеличить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Исправить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Отправиться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Составить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Не </a:t>
            </a:r>
            <a:r>
              <a:rPr lang="ru-RU" sz="3600" b="1" i="1" dirty="0" smtClean="0"/>
              <a:t>оставить -</a:t>
            </a:r>
            <a:endParaRPr lang="ru-RU" sz="3600" b="1" i="1" dirty="0" smtClean="0"/>
          </a:p>
          <a:p>
            <a:r>
              <a:rPr lang="ru-RU" sz="4800" dirty="0" smtClean="0"/>
              <a:t> </a:t>
            </a:r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357298"/>
            <a:ext cx="7143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4.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Образуй глаголы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буд.вр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. 2 л.мн.ч. 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   и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повел.накл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. мн.ч..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Высказать - 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Крикнуть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Вынести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Выручить -</a:t>
            </a:r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357298"/>
            <a:ext cx="7143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5.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Определи спряжение глаголов: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Расстелить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Хотеть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Говорить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Есть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Бежать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Владеть -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Дать -</a:t>
            </a:r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357298"/>
            <a:ext cx="71438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6.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Укажи наклонения глаголов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Выехал бы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Поезжай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Выберете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Да здравствует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Рассмотрел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Пускай светит –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Исправьте – 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357298"/>
            <a:ext cx="71438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7.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Вставь пропущенные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буквы: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Дело мастера </a:t>
            </a:r>
            <a:r>
              <a:rPr lang="ru-RU" sz="3600" b="1" i="1" dirty="0" err="1" smtClean="0"/>
              <a:t>бои_ся</a:t>
            </a:r>
            <a:r>
              <a:rPr lang="ru-RU" sz="3600" b="1" i="1" dirty="0" smtClean="0"/>
              <a:t>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Тот, кто труда (не)</a:t>
            </a:r>
            <a:r>
              <a:rPr lang="ru-RU" sz="3600" b="1" i="1" dirty="0" err="1" smtClean="0"/>
              <a:t>бои_ся</a:t>
            </a:r>
            <a:r>
              <a:rPr lang="ru-RU" sz="3600" b="1" i="1" dirty="0" smtClean="0"/>
              <a:t>, </a:t>
            </a:r>
            <a:r>
              <a:rPr lang="ru-RU" sz="3600" b="1" i="1" dirty="0" smtClean="0"/>
              <a:t>тот умеет </a:t>
            </a:r>
            <a:r>
              <a:rPr lang="ru-RU" sz="3600" b="1" i="1" dirty="0" err="1" smtClean="0"/>
              <a:t>труди_ся</a:t>
            </a:r>
            <a:r>
              <a:rPr lang="ru-RU" sz="3600" b="1" i="1" dirty="0" smtClean="0"/>
              <a:t>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Человек </a:t>
            </a:r>
            <a:r>
              <a:rPr lang="ru-RU" sz="3600" b="1" i="1" dirty="0" smtClean="0"/>
              <a:t>по делу </a:t>
            </a:r>
            <a:r>
              <a:rPr lang="ru-RU" sz="3600" b="1" i="1" dirty="0" err="1" smtClean="0"/>
              <a:t>узнае_ся</a:t>
            </a:r>
            <a:r>
              <a:rPr lang="ru-RU" sz="3600" b="1" i="1" dirty="0" smtClean="0"/>
              <a:t>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По </a:t>
            </a:r>
            <a:r>
              <a:rPr lang="ru-RU" sz="3600" b="1" i="1" dirty="0" smtClean="0"/>
              <a:t>труду и честь </a:t>
            </a:r>
            <a:r>
              <a:rPr lang="ru-RU" sz="3600" b="1" i="1" dirty="0" err="1" smtClean="0"/>
              <a:t>воздае_ся</a:t>
            </a:r>
            <a:r>
              <a:rPr lang="ru-RU" sz="3600" b="1" i="1" dirty="0" smtClean="0"/>
              <a:t>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Надо </a:t>
            </a:r>
            <a:r>
              <a:rPr lang="ru-RU" sz="3600" b="1" i="1" dirty="0" err="1" smtClean="0"/>
              <a:t>труди_ся</a:t>
            </a:r>
            <a:r>
              <a:rPr lang="ru-RU" sz="3600" b="1" i="1" dirty="0" smtClean="0"/>
              <a:t>, (не)надо </a:t>
            </a:r>
            <a:r>
              <a:rPr lang="ru-RU" sz="3600" b="1" i="1" dirty="0" err="1" smtClean="0"/>
              <a:t>лени_ся</a:t>
            </a:r>
            <a:r>
              <a:rPr lang="ru-RU" sz="3600" b="1" i="1" dirty="0" smtClean="0"/>
              <a:t>.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ldram09a.jpg"/>
          <p:cNvPicPr>
            <a:picLocks noChangeAspect="1"/>
          </p:cNvPicPr>
          <p:nvPr/>
        </p:nvPicPr>
        <p:blipFill>
          <a:blip r:embed="rId3"/>
          <a:srcRect l="11073" r="44291" b="138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357298"/>
            <a:ext cx="72866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8.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Спиши, раскрой скобки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(Не)чувствовал усталости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(Не)был в школе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Ураган (не)</a:t>
            </a:r>
            <a:r>
              <a:rPr lang="ru-RU" sz="3600" b="1" i="1" dirty="0" err="1" smtClean="0"/>
              <a:t>истовствовал</a:t>
            </a:r>
            <a:endParaRPr lang="ru-RU" sz="3600" b="1" i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М</a:t>
            </a:r>
            <a:r>
              <a:rPr lang="ru-RU" sz="3600" b="1" i="1" dirty="0" smtClean="0"/>
              <a:t>не (не)здоровится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(Не)прикасался к проводам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/>
              <a:t>(Не)участвовал в разговоре</a:t>
            </a:r>
            <a:br>
              <a:rPr lang="ru-RU" sz="3600" b="1" i="1" dirty="0" smtClean="0"/>
            </a:br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dirty="0" smtClean="0"/>
              <a:t> </a:t>
            </a:r>
            <a:endParaRPr lang="ru-RU" sz="3600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Глагол. Проверочная работа.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472</Words>
  <Application>Microsoft Office PowerPoint</Application>
  <PresentationFormat>Экран (4:3)</PresentationFormat>
  <Paragraphs>151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Пользователь Windows</cp:lastModifiedBy>
  <cp:revision>5</cp:revision>
  <dcterms:created xsi:type="dcterms:W3CDTF">2010-11-16T20:17:30Z</dcterms:created>
  <dcterms:modified xsi:type="dcterms:W3CDTF">2013-05-25T14:17:56Z</dcterms:modified>
</cp:coreProperties>
</file>