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58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Счастливое детство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 Black" pitchFamily="34" charset="0"/>
              </a:rPr>
              <a:t>Спасибо стране</a:t>
            </a:r>
            <a:endParaRPr lang="ru-RU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0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047750"/>
            <a:ext cx="3619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06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Счастливое детство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63373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7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9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Счастливое детство</a:t>
            </a:r>
          </a:p>
        </p:txBody>
      </p:sp>
      <p:graphicFrame>
        <p:nvGraphicFramePr>
          <p:cNvPr id="17411" name="Объект 2"/>
          <p:cNvGraphicFramePr>
            <a:graphicFrameLocks noChangeAspect="1"/>
          </p:cNvGraphicFramePr>
          <p:nvPr/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резентация" r:id="rId3" imgW="4570530" imgH="3427618" progId="PowerPoint.Show.12">
                  <p:embed/>
                </p:oleObj>
              </mc:Choice>
              <mc:Fallback>
                <p:oleObj name="Презентация" r:id="rId3" imgW="4570530" imgH="342761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43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</TotalTime>
  <Words>8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Волна</vt:lpstr>
      <vt:lpstr>Презентация Microsoft PowerPoint</vt:lpstr>
      <vt:lpstr>Счастливое детство</vt:lpstr>
      <vt:lpstr>Презентация PowerPoint</vt:lpstr>
      <vt:lpstr>Счастливое детство</vt:lpstr>
      <vt:lpstr>Презентация PowerPoint</vt:lpstr>
      <vt:lpstr>Счастливое детство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2012-02-16T19:39:51Z</dcterms:created>
  <dcterms:modified xsi:type="dcterms:W3CDTF">2012-02-16T19:45:52Z</dcterms:modified>
</cp:coreProperties>
</file>