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97BDED-AAB6-4263-979F-7A51FC602F3C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F9FA64-EE6F-4E81-BE3E-4285EA3DD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4F99-3A14-436F-8591-1537561AF3F1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3AD4AC7-A83C-4A7A-A110-B6E358D02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F1F1-61C1-4D02-9CB7-C869F36431AB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F362-FDE2-4752-A9D0-5C5056A2A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E0E9-88A4-4C8C-9F2C-D719937AF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B85D-3951-4BA9-9AA0-1795F66F553A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3435-8704-4A23-B61D-6A5A96FF1157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E4BBC-9260-4B10-88DE-BDFF2D39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24EAB-38EF-4D20-96D7-650B31108FC2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4315AD-2AB8-4FDF-9E20-F44F96232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FDA0-013A-4338-BB48-A8C48CA414BC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7C2C-2EF5-4BFB-8449-57BBB6DB3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F83F-8E31-4D54-9690-E9DCDA92FC81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049F4DE-0D75-4728-A1DD-E814801CE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CC26-C364-4933-8A08-AD5462B85D4C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67DC-7AFF-4F55-B40D-A7EC71384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27CC-25BD-4C98-9EA3-ACA352DAA95B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A58730-BC3E-4E96-B72E-6987BFD6D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6C12633-B7BC-40E9-B7B4-2E5D97CF4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403D-0E9E-406E-838C-B3C3BB0C03C4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8DFD-1009-49D2-8AD9-5BF888CBA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01BB0-7E2D-41DF-BCF3-2BE8C54608CA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8F44A47-DBE7-4048-B4D6-4AB49FDBECDB}" type="datetimeFigureOut">
              <a:rPr lang="ru-RU"/>
              <a:pPr>
                <a:defRPr/>
              </a:pPr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E65881-4F6D-4BF9-AA83-1152304D9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1285875"/>
            <a:ext cx="6572250" cy="5214938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Цель:</a:t>
            </a:r>
            <a:endParaRPr lang="ru-RU" sz="2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Закрепить сведения по теме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Развивать навыки самостоятельной работы учащихся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Способствовать обогащению словарного запаса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Технологии обучения:  применение ИКТ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Индивидуального  обучения,   дифференцированного обучения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43825" cy="785813"/>
          </a:xfrm>
        </p:spPr>
        <p:txBody>
          <a:bodyPr/>
          <a:lstStyle/>
          <a:p>
            <a:r>
              <a:rPr lang="ru-RU" sz="2800" dirty="0" smtClean="0"/>
              <a:t>Повторение по теме «Лексика»</a:t>
            </a:r>
            <a:r>
              <a:rPr lang="en-US" sz="2800" dirty="0" smtClean="0"/>
              <a:t> </a:t>
            </a:r>
            <a:r>
              <a:rPr lang="ru-RU" sz="2800" dirty="0" smtClean="0">
                <a:latin typeface="Arial" charset="0"/>
              </a:rPr>
              <a:t>5-6 класс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071563"/>
          </a:xfrm>
        </p:spPr>
        <p:txBody>
          <a:bodyPr/>
          <a:lstStyle/>
          <a:p>
            <a:r>
              <a:rPr lang="ru-RU" sz="3200" smtClean="0">
                <a:solidFill>
                  <a:srgbClr val="7B9899"/>
                </a:solidFill>
              </a:rPr>
              <a:t>Кто больше приведёт примеров с данной иноязычной частью 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8472488" cy="52149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АКВА	  БИО       ГЕО        БИБЛИО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600" dirty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				Кто быстрее?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Замените устаревшие слова синонимами , расположенными в правом столбике.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ОЧИ,ЧЕЛО,ЛАНИТЫ,		ЩЁКИ,ГЛАЗА,ЛОБ,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УСТА,ПЕРСТ,ГЛАГОЛИТ,	ГОВОРИТ,ПЕРСТ,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БРАДОБРЕЙ.			ПАРИКМАХЕР,ГУБЫ.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B050"/>
                </a:solidFill>
              </a:rPr>
              <a:t>																						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Найдите устаревшее слово(«Четвёртое лишнее»)</a:t>
            </a:r>
            <a:endParaRPr lang="ru-RU" sz="3600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472488" cy="4554538"/>
          </a:xfrm>
        </p:spPr>
        <p:txBody>
          <a:bodyPr/>
          <a:lstStyle/>
          <a:p>
            <a:endParaRPr lang="ru-RU" smtClean="0">
              <a:solidFill>
                <a:srgbClr val="C00000"/>
              </a:solidFill>
            </a:endParaRPr>
          </a:p>
          <a:p>
            <a:r>
              <a:rPr lang="ru-RU" smtClean="0">
                <a:solidFill>
                  <a:srgbClr val="C00000"/>
                </a:solidFill>
              </a:rPr>
              <a:t>ОБУВЬ: кеды,босоножки,ботфорты,кроссовки</a:t>
            </a:r>
          </a:p>
          <a:p>
            <a:r>
              <a:rPr lang="ru-RU" smtClean="0">
                <a:solidFill>
                  <a:srgbClr val="C00000"/>
                </a:solidFill>
              </a:rPr>
              <a:t>ОДЕЖДА: пальто, плащ, шуба, кафтан.</a:t>
            </a:r>
          </a:p>
          <a:p>
            <a:r>
              <a:rPr lang="ru-RU" smtClean="0">
                <a:solidFill>
                  <a:srgbClr val="C00000"/>
                </a:solidFill>
              </a:rPr>
              <a:t>ИГРЫ: шашки, бирюльки,шахматы,лото.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			Дайте толкование слов: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	1 вариант:			2 вариант:</a:t>
            </a:r>
          </a:p>
          <a:p>
            <a:pPr>
              <a:buFont typeface="Wingdings 2" pitchFamily="18" charset="2"/>
              <a:buNone/>
            </a:pPr>
            <a:r>
              <a:rPr lang="ru-RU" sz="3600" smtClean="0">
                <a:solidFill>
                  <a:srgbClr val="C00000"/>
                </a:solidFill>
              </a:rPr>
              <a:t>АККОРД				ГАММЫ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0715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Определите слово по его лексическому значению.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488" cy="5114925"/>
          </a:xfrm>
        </p:spPr>
        <p:txBody>
          <a:bodyPr/>
          <a:lstStyle/>
          <a:p>
            <a:r>
              <a:rPr lang="ru-RU" smtClean="0"/>
              <a:t>Цвет фиалки и сирени-</a:t>
            </a:r>
          </a:p>
          <a:p>
            <a:r>
              <a:rPr lang="ru-RU" smtClean="0"/>
              <a:t>Заранее намеченный путь-</a:t>
            </a:r>
          </a:p>
          <a:p>
            <a:r>
              <a:rPr lang="ru-RU" smtClean="0"/>
              <a:t>Мысленно представить себе что-нибудь-</a:t>
            </a:r>
          </a:p>
          <a:p>
            <a:r>
              <a:rPr lang="ru-RU" smtClean="0"/>
              <a:t>Очень большой-</a:t>
            </a:r>
          </a:p>
          <a:p>
            <a:r>
              <a:rPr lang="ru-RU" smtClean="0"/>
              <a:t>Знаки для обозначения звуков- </a:t>
            </a:r>
          </a:p>
          <a:p>
            <a:r>
              <a:rPr lang="ru-RU" smtClean="0"/>
              <a:t>Очень большой</a:t>
            </a:r>
          </a:p>
          <a:p>
            <a:r>
              <a:rPr lang="ru-RU" smtClean="0"/>
              <a:t>Часть слова без окончания-</a:t>
            </a:r>
          </a:p>
          <a:p>
            <a:r>
              <a:rPr lang="ru-RU" smtClean="0"/>
              <a:t>Жёлтый с красноватым оттенком-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Замените отдельные слова фразеологическими оборотами.</a:t>
            </a:r>
            <a:endParaRPr lang="ru-RU" sz="3600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175" cy="5043488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Петя плохо работал. Дома он тоже ничего не делал. За уроки брался неохотно. Получив плохие оценки , Петя печально шёл домой. Надо было усердно приниматься за работу.</a:t>
            </a:r>
            <a:endParaRPr lang="ru-RU" smtClean="0"/>
          </a:p>
          <a:p>
            <a:r>
              <a:rPr lang="ru-RU" sz="3600" smtClean="0"/>
              <a:t>Замените фразеологизмы словами.</a:t>
            </a:r>
          </a:p>
          <a:p>
            <a:r>
              <a:rPr lang="ru-RU" sz="3600" smtClean="0">
                <a:solidFill>
                  <a:srgbClr val="C00000"/>
                </a:solidFill>
              </a:rPr>
              <a:t>1вариант			2 вариант</a:t>
            </a:r>
          </a:p>
          <a:p>
            <a:r>
              <a:rPr lang="ru-RU" sz="3600" smtClean="0">
                <a:solidFill>
                  <a:srgbClr val="C00000"/>
                </a:solidFill>
              </a:rPr>
              <a:t>Задрать нос,		 водить за  нос,</a:t>
            </a:r>
          </a:p>
          <a:p>
            <a:r>
              <a:rPr lang="ru-RU" sz="3600" smtClean="0">
                <a:solidFill>
                  <a:srgbClr val="C00000"/>
                </a:solidFill>
              </a:rPr>
              <a:t>Спустя рукава		  засучив рукава.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142875"/>
            <a:ext cx="8534400" cy="1000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Выпишите слова, употребляемые в переносном смысле.</a:t>
            </a:r>
            <a:endParaRPr lang="ru-RU" sz="3600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1вариант			 </a:t>
            </a:r>
          </a:p>
          <a:p>
            <a:r>
              <a:rPr lang="ru-RU" smtClean="0">
                <a:solidFill>
                  <a:srgbClr val="C00000"/>
                </a:solidFill>
              </a:rPr>
              <a:t>Сады, убранные сухим золотом, почти не роняли его на дорожки и горели во всей красе. </a:t>
            </a:r>
            <a:endParaRPr lang="ru-RU" sz="2400" smtClean="0"/>
          </a:p>
          <a:p>
            <a:r>
              <a:rPr lang="ru-RU" sz="2400" smtClean="0"/>
              <a:t>(К.Паустовский)</a:t>
            </a:r>
            <a:endParaRPr lang="ru-RU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3000" smtClean="0"/>
          </a:p>
          <a:p>
            <a:r>
              <a:rPr lang="ru-RU" smtClean="0"/>
              <a:t>2вариант</a:t>
            </a:r>
          </a:p>
          <a:p>
            <a:r>
              <a:rPr lang="ru-RU" smtClean="0">
                <a:solidFill>
                  <a:srgbClr val="C00000"/>
                </a:solidFill>
              </a:rPr>
              <a:t>В саду горит костёр рябины красной. </a:t>
            </a:r>
            <a:r>
              <a:rPr lang="ru-RU" smtClean="0"/>
              <a:t> </a:t>
            </a:r>
            <a:r>
              <a:rPr lang="ru-RU" sz="2400" smtClean="0"/>
              <a:t>(С.Есенин)</a:t>
            </a:r>
            <a:endParaRPr lang="ru-RU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mtClean="0"/>
              <a:t>Дополнительно:</a:t>
            </a:r>
            <a:endParaRPr lang="ru-RU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C00000"/>
                </a:solidFill>
              </a:rPr>
              <a:t>Ходят волны по реке,жёлтые,свинцовые.</a:t>
            </a:r>
            <a:endParaRPr lang="ru-RU" smtClean="0"/>
          </a:p>
          <a:p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7B9899"/>
                </a:solidFill>
              </a:rPr>
              <a:t>Выпишите синонимы из предложений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700" dirty="0" smtClean="0">
                <a:solidFill>
                  <a:srgbClr val="C00000"/>
                </a:solidFill>
              </a:rPr>
              <a:t>Когда мальчик слушал его пение,  полное беспредельной тоски , чувство бесконечной жалости охватывало его маленькое сердце.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57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700" dirty="0" smtClean="0">
                <a:solidFill>
                  <a:srgbClr val="C00000"/>
                </a:solidFill>
              </a:rPr>
              <a:t>Кругом , покорив всё своей темнотой , наполнив покоем и тишиной , царила ночь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072438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Составьте 2   предложения так , чтобы в одном слово было употреблено в прямом значении , в другом – в переносном.</a:t>
            </a:r>
            <a:endParaRPr lang="ru-RU" sz="3600" dirty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38"/>
            <a:ext cx="8258175" cy="4340225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1 вариант			2 вариант</a:t>
            </a:r>
          </a:p>
          <a:p>
            <a:r>
              <a:rPr lang="ru-RU" sz="4400" smtClean="0">
                <a:solidFill>
                  <a:srgbClr val="C00000"/>
                </a:solidFill>
              </a:rPr>
              <a:t>ЯЗЫК			ХРУСТАЛЬНЫЙ</a:t>
            </a:r>
            <a:endParaRPr lang="ru-RU" smtClean="0"/>
          </a:p>
          <a:p>
            <a:r>
              <a:rPr lang="ru-RU" sz="3600" smtClean="0"/>
              <a:t>В словаре найдите и выпишите  однозначное , многозначное слово и омоним.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215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Повторение по теме «Лексика» 5-6 класс</vt:lpstr>
      <vt:lpstr>Кто больше приведёт примеров с данной иноязычной частью ?</vt:lpstr>
      <vt:lpstr>Найдите устаревшее слово(«Четвёртое лишнее»)</vt:lpstr>
      <vt:lpstr>Определите слово по его лексическому значению.</vt:lpstr>
      <vt:lpstr>Замените отдельные слова фразеологическими оборотами.</vt:lpstr>
      <vt:lpstr>Выпишите слова, употребляемые в переносном смысле.</vt:lpstr>
      <vt:lpstr>Выпишите синонимы из предложений</vt:lpstr>
      <vt:lpstr>Составьте 2   предложения так , чтобы в одном слово было употреблено в прямом значении , в другом – в переносном.</vt:lpstr>
      <vt:lpstr>Слайд 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теме «Лексика»</dc:title>
  <dc:creator>1</dc:creator>
  <cp:lastModifiedBy>User</cp:lastModifiedBy>
  <cp:revision>17</cp:revision>
  <dcterms:created xsi:type="dcterms:W3CDTF">2008-10-16T09:03:03Z</dcterms:created>
  <dcterms:modified xsi:type="dcterms:W3CDTF">2013-05-27T13:21:47Z</dcterms:modified>
</cp:coreProperties>
</file>