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333" r:id="rId3"/>
    <p:sldId id="301" r:id="rId4"/>
    <p:sldId id="341" r:id="rId5"/>
    <p:sldId id="314" r:id="rId6"/>
    <p:sldId id="368" r:id="rId7"/>
    <p:sldId id="369" r:id="rId8"/>
    <p:sldId id="307" r:id="rId9"/>
    <p:sldId id="308" r:id="rId10"/>
    <p:sldId id="432" r:id="rId11"/>
    <p:sldId id="43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Г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B8BF3"/>
    <a:srgbClr val="BCF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50" autoAdjust="0"/>
    <p:restoredTop sz="93651" autoAdjust="0"/>
  </p:normalViewPr>
  <p:slideViewPr>
    <p:cSldViewPr>
      <p:cViewPr>
        <p:scale>
          <a:sx n="71" d="100"/>
          <a:sy n="71" d="100"/>
        </p:scale>
        <p:origin x="-13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89C22E-D77F-46CF-AB25-12F2DF532002}" type="datetimeFigureOut">
              <a:rPr lang="ru-RU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796C2-0F5E-4372-AF2E-BD402C8A3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0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4C7B4-0EB7-40C5-A1FF-613BC580C490}" type="datetimeFigureOut">
              <a:rPr lang="ru-RU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EFA505-58E9-48EA-ABF5-8186CB5C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9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A505-58E9-48EA-ABF5-8186CB5C2CF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6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CB763-0F41-49D0-996A-275FA3186299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0899D-47AB-46AF-BF1D-62F3A7C55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FD8A2-A54D-420C-909C-28768A7EF95D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7937-68B1-4F4F-A24B-FC2539DE0F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3591F-7FB7-4314-81DE-126550927C33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26A57-7767-456C-9537-EE7A40975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3449C-87A7-48ED-97E5-F2314C052CAA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F7643-9129-4B28-862B-85C94F9F9F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E2345-3ED6-4763-B19C-A7699B407346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35F-5035-4DE3-81BD-6C88DDAB3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EC4F7-8B10-4184-A0F1-A6D2FE3B18CB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D6F51-8ABF-4BB7-A241-DF45F016A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0E343-3AF6-4496-9056-C6A15D86B1B5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9078-45D6-4571-A9E9-44FA29218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AEEAD-8C39-434C-B7C6-84F2F4B4C6D0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C4CD19-BBDE-4BF1-85B3-81D18A328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8CD9A-08B0-49DB-8D57-FB240F63DF78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CC9AB-2378-477F-B594-F9502AE65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8BFAB-31E6-442A-B61D-EE28D556B142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45006525-CB35-4B5E-80B6-CB82366BF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04525225-74CA-4D93-B1F3-FE5602698967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094F9-BBF6-454D-8286-8D09BF7F1B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6E339BF-2B52-4938-AB9F-CEC8D75A0D5D}" type="datetimeFigureOut">
              <a:rPr lang="ru-RU" smtClean="0"/>
              <a:pPr>
                <a:defRPr/>
              </a:pPr>
              <a:t>27.04.2013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5E47D9D-2FC4-464C-A03E-C1F9A5C70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slide" Target="slide4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52736"/>
            <a:ext cx="8229600" cy="367240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ЭТА </a:t>
            </a:r>
            <a:br>
              <a:rPr lang="ru-RU" sz="6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6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УВЛЕКАТЕЛЬНАЯ МОРФОЛОГИЯ</a:t>
            </a:r>
            <a:endParaRPr lang="ru-RU" sz="66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54461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1.Аванесов В.С. Формы тестовых заданий. М.,2006.</a:t>
            </a:r>
          </a:p>
          <a:p>
            <a:pPr marL="36576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2.Баранова М.Т.,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Костяева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Т.А., Прудникова А.В. Русский язык. Справочные материалы. М. «Просвещение»,1987.</a:t>
            </a:r>
          </a:p>
          <a:p>
            <a:pPr marL="36576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3.Иванова В.А.,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Потиха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З.А., Розенталь Д.Э. Занимательно о русском языке. – Л:Просвещение, 1990.</a:t>
            </a:r>
          </a:p>
          <a:p>
            <a:pPr marL="36576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.Розенталь Д.Э., Голуб И.Б. Русский язык. М., Айрис Пресс, 2005.</a:t>
            </a:r>
          </a:p>
          <a:p>
            <a:pPr marL="36576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5.Сабитова З.К.,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Жубуева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Ф.Х. Русский язык: учебник для 10 классов общественно-гуманитарного направления общеобразовательных школ. –Алматы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 2010.</a:t>
            </a:r>
          </a:p>
          <a:p>
            <a:pPr marL="36576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.Сабитова З.К., Павленко В.К. Русский язык: учебник для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5 классов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общеобразовательной школы. - Алматы: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Атам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2010.</a:t>
            </a:r>
          </a:p>
          <a:p>
            <a:pPr marL="36576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.Сабитова З. К. Русский язык: учебник для 6 классов общеобразовательной школы. – Алматы: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Атам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marL="36576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.Сулейменова Э. Русский язык: учебник для 7 классов общеобразовательной школы. – Алматы: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Атам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marL="36576" indent="0" algn="just">
              <a:buNone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.Тематические задания в тестовой форме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(морфология). Составитель: Бачурина Н.Г.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Актобе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2011.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657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027382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Автор: Бачурина Надежда Геннадьевна, учитель русского языка и литературы многопрофильной средней школы № 27</a:t>
            </a:r>
          </a:p>
          <a:p>
            <a:r>
              <a:rPr lang="ru-RU" sz="36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Актобе</a:t>
            </a:r>
            <a:endParaRPr lang="ru-RU" sz="3600" b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2778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Введение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Части речи (в таблицах)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Планы морфологического разбора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Лингвистические сказки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5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. Тематические задания в тестовой      форме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6.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Ответы к тематическим заданиям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9561" y="214290"/>
            <a:ext cx="4008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460592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ЛИНГВИСТИЧЕСКИЕ СКАЗКИ</a:t>
            </a:r>
            <a:endParaRPr lang="ru-RU" sz="6600" b="1" cap="all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Содержание сказок</a:t>
            </a:r>
            <a:r>
              <a:rPr lang="ru-RU" sz="4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280920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 </a:t>
            </a: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 Из жизни Причастий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2. Семейка Причастия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3. Страдательное Причастие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  <a:hlinkClick r:id="rId5" action="ppaction://hlinksldjump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4. О том, как </a:t>
            </a:r>
            <a:r>
              <a:rPr lang="ru-RU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Не</a:t>
            </a: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искала друзей среди Причастий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5. Сказка о Деепричастии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6. Монолог Деепричастия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7. О взаимоотношениях </a:t>
            </a:r>
            <a:r>
              <a:rPr lang="ru-RU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Не</a:t>
            </a: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с Деепричастиями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" action="ppaction://noaction"/>
              </a:rPr>
              <a:t> 8. История слова Благодаря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" action="ppaction://noaction"/>
              </a:rPr>
              <a:t> 9. Два слова в одном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" action="ppaction://noaction"/>
              </a:rPr>
              <a:t>10.Сказка о Междометиях</a:t>
            </a:r>
            <a:endParaRPr lang="ru-RU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" action="ppaction://noaction"/>
              </a:rPr>
              <a:t>11. Заключительная сказка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3.gstatic.com/images?q=tbn:ANd9GcQw9CBy9g8HBGJA9Pc8NPqzWvJ5Zk92Az2eZhqR6_WwVgNurN2DtQ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ИЗ ЖИЗНИ ПРИЧАСТИЙ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Юля\Рабочий стол\Новая папка\scn00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contrast="40000"/>
          </a:blip>
          <a:srcRect l="7031" t="11516" r="3725" b="12721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3" name="Cloud">
            <a:hlinkClick r:id="rId5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8316416" y="6381327"/>
            <a:ext cx="576064" cy="2880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ukoshko.net/wallpaper/1024_020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51520" y="188640"/>
            <a:ext cx="8592276" cy="644420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СЕМЕЙКА ПРИЧАСТИЯ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034" y="1088231"/>
            <a:ext cx="8147248" cy="554461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Можно сказать, что Причастие – дитя двух родителей – Глагола-папы и Прилагательного-мамы. Многие черты Причастие, как и любой ребёнок, унаследовало от своих родителей: от отца – любовь к путешествиям во времени, деловитость и действенность, от матери – постоянную изменчивость по родам, числам и падежам. Вот как пишет об этой «семейке» учитель из Новосибирска К. Тимофеев:</a:t>
            </a:r>
          </a:p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«Вот – Король по имени Глагол, он имеет настоящее, прошедшее и будущее время, любит отвечать на вопросы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что делать?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 сделать?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может и вскричать в гневе: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вы делаете?!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Ещё бы! Он – глава королевской семьи.</a:t>
            </a:r>
          </a:p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 вот Королева по имени Прилагательное, вечно глядит в зеркало с вопросом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какая я?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А вот их дети – сыновья и дочери, Принцы и Принцессы, в которых проступают черты родителей: то уши отца и глаза матери, то губы отца и нос матери…Так же и в Причастиях – проступают свойства Глагола и Прилагательного, то ярче, то слабее, да и сами Причастия, как дети одной семьи, не всегда похожи по поведению и характеру…»</a:t>
            </a:r>
          </a:p>
        </p:txBody>
      </p:sp>
      <p:sp>
        <p:nvSpPr>
          <p:cNvPr id="5" name="Cloud">
            <a:hlinkClick r:id="rId3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8267732" y="6381327"/>
            <a:ext cx="576064" cy="2880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577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0.gstatic.com/images?q=tbn:ANd9GcTVrpW_nXGI6Wvj7pgHWh-rEJhvFthBpVM4C37f-p3AUkPEK2Zsew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СТРАДАТЕЛЬНОЕ ПРИЧАСТИЕ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  <a:noFill/>
          <a:ln>
            <a:noFill/>
          </a:ln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Всеми обиженное, всеми униженное, никем не привеченное, почти не замеченное – бедное, бедное Страдательное Причастие! Теперь оно – Причастие прошедшего времени, и всё у него в прошлом. А ведь было время…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Это и многое другое расскажет вам  Страдательное Причастие, если вы внимательно прислушаетесь к нему. Это и многое другое оно рассказывает Существительному, которое находится при нём в качестве его дополнения.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Ах, не говорите! – говорит Страдательное Причастие Существительному, которое вообще ничего не говорит. – Одни страдания!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Существительное пробует кивнуть, но Причастие не позволяет ему даже этого.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-Не говорите, не говорите! – развивает оно свою мысль. – Самое дорогое, что у меня есть – это два Н в суффиксе. И вот, стоит мне появиться в тексте без Приставки или хотя бы без Пояснительного Слова, как я сразу теряю одно Н. Но ведь иногда хочется побыть и одному. Разве это – жизнь, скажите? Нет, нет, не говорите, не говорите…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Существительное стоит перед Причастием в винительном падеже, словно это оно виновато, что у Причастия так неудачно всё складывается. А Причастие продолжает: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И главное, никакого просвета, никаких надежд…Даже будущего времени у нашего брата, причастия, не бывает. А как прикажете жить – без будущего?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">
            <a:hlinkClick r:id="rId3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8316416" y="6381327"/>
            <a:ext cx="576064" cy="2880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6638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1.gstatic.com/images?q=tbn:ANd9GcRDsdhJOA30H55EMgSBeHE0Fk7OlYYnd4a5ByfgdWGyeCie5c8J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 том, как НЕ искала друзей среди Причастий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16624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 marL="36512" indent="0" algn="just">
              <a:buNone/>
              <a:defRPr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Шла по дорожке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одинокая 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Вдруг она увидела Краткое Причастие, обрадовалась, подскочила к нему и говорит умоляюще:</a:t>
            </a:r>
          </a:p>
          <a:p>
            <a:pPr marL="36512" indent="0" algn="just"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-Хочу с тобой дружить! Я хочу быть с тобой всегда! Но ничего не ответило Краткое Причастие, только молча прошло мимо. Погрустневшая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побрела дальше на поиски друга. Видит – навстречу плетётся очень Полное Причастие с зависимыми словами, а за ним – другое, с противопоставлением и союзом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12" indent="0" algn="just"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Увидев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они только отмахнулись, сказав грубо:</a:t>
            </a:r>
          </a:p>
          <a:p>
            <a:pPr algn="just">
              <a:buFontTx/>
              <a:buChar char="-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 тебя! – и пошли дальше.</a:t>
            </a:r>
          </a:p>
          <a:p>
            <a:pPr marL="36512" indent="0" algn="just"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совсем потеряла надежду и хотела было заплакать, как вдруг увидела: прямо к ней несется изо всех сил красивое Полное Причастие и громко кричит:</a:t>
            </a:r>
          </a:p>
          <a:p>
            <a:pPr marL="36512" indent="0" algn="just"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Ты моя любимая, ты моя хорошая! Я всюду ищу тебя! Я всегда буду с тобой! Я жить без тебя не могу, так как без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 просто не чувствую себя полноценным словом, я просто не существую!</a:t>
            </a:r>
          </a:p>
          <a:p>
            <a:pPr marL="36512" indent="0" algn="just"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обнялись и сразу стали неразлучны. Они даже запели весёлую песенку. И тут им встретилось одинокое (иными словами, просто одиночное!) Причастие. Оно сказало невесело:</a:t>
            </a:r>
          </a:p>
          <a:p>
            <a:pPr algn="just">
              <a:buFontTx/>
              <a:buChar char="-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одинокое. У меня нет ни зависимых слов, ни противопоставления с союзом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Я совершенно одинокое Причастие.</a:t>
            </a:r>
          </a:p>
          <a:p>
            <a:pPr marL="36512" indent="0" algn="just"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Мы примем тебя в свою компанию, но как только на горизонте появятся зависимые от тебя слова или неприятное противопоставление с союзом а, так и знай, мы немедленно отодвинем тебя в сторону, с ними мы не хотим знаться. И друзья побежали навстречу приключениям!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8316416" y="6381327"/>
            <a:ext cx="576064" cy="2880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.blogonline.ru/bl/posts/36/1197376636_25_stories_illustrations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0"/>
            <a:ext cx="504056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Деепричастии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40060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Деепричастие было сыном Наречия и генерала Глагола, славного многими победами. Когда ребёнок вырос, он стал адъютантом своего отца и служил не молчаливым исполнителем, а добавочным действием при Глаголе. Деепричастие умело воодушевлять войска своим появлением на поле боя, а если и это не помогало, то, по поручению отца, приводило резерв – Деепричастный оборот. И оно само, и Деепричастный оборот выделяются на письме запятыми, так как это – гвардия, которую Глагол вводит в бой в самый нужный момент. Таким образом, Деепричастие и Деепричастный оборот – это обстоятельства, которые решают исход сражения.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8316416" y="6381327"/>
            <a:ext cx="576064" cy="2880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4894</TotalTime>
  <Words>1155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ЭТА  УВЛЕКАТЕЛЬНАЯ МОРФОЛОГИЯ</vt:lpstr>
      <vt:lpstr>Презентация PowerPoint</vt:lpstr>
      <vt:lpstr>ЛИНГВИСТИЧЕСКИЕ СКАЗКИ</vt:lpstr>
      <vt:lpstr>Содержание сказок </vt:lpstr>
      <vt:lpstr>ИЗ ЖИЗНИ ПРИЧАСТИЙ</vt:lpstr>
      <vt:lpstr>СЕМЕЙКА ПРИЧАСТИЯ</vt:lpstr>
      <vt:lpstr>СТРАДАТЕЛЬНОЕ ПРИЧАСТИЕ</vt:lpstr>
      <vt:lpstr>О том, как НЕ искала друзей среди Причастий</vt:lpstr>
      <vt:lpstr>Сказка о Деепричастии</vt:lpstr>
      <vt:lpstr>Использованная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 УВЛЕКАТЕЛЬНАЯ МОРФОЛОГИЯ</dc:title>
  <dc:creator>НГ</dc:creator>
  <cp:lastModifiedBy>НГ</cp:lastModifiedBy>
  <cp:revision>697</cp:revision>
  <dcterms:modified xsi:type="dcterms:W3CDTF">2013-04-27T10:55:38Z</dcterms:modified>
</cp:coreProperties>
</file>