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75" r:id="rId2"/>
    <p:sldId id="333" r:id="rId3"/>
    <p:sldId id="291" r:id="rId4"/>
    <p:sldId id="392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408" r:id="rId17"/>
    <p:sldId id="432" r:id="rId18"/>
    <p:sldId id="43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Г" initials="Н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  <a:srgbClr val="FB8BF3"/>
    <a:srgbClr val="BCF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250" autoAdjust="0"/>
    <p:restoredTop sz="93651" autoAdjust="0"/>
  </p:normalViewPr>
  <p:slideViewPr>
    <p:cSldViewPr>
      <p:cViewPr>
        <p:scale>
          <a:sx n="71" d="100"/>
          <a:sy n="71" d="100"/>
        </p:scale>
        <p:origin x="-132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F89C22E-D77F-46CF-AB25-12F2DF532002}" type="datetimeFigureOut">
              <a:rPr lang="ru-RU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04796C2-0F5E-4372-AF2E-BD402C8A3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50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44C7B4-0EB7-40C5-A1FF-613BC580C490}" type="datetimeFigureOut">
              <a:rPr lang="ru-RU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EFA505-58E9-48EA-ABF5-8186CB5C2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792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EFA505-58E9-48EA-ABF5-8186CB5C2CFB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461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EFA505-58E9-48EA-ABF5-8186CB5C2CF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900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CB763-0F41-49D0-996A-275FA3186299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0899D-47AB-46AF-BF1D-62F3A7C55C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8FD8A2-A54D-420C-909C-28768A7EF95D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B7937-68B1-4F4F-A24B-FC2539DE0F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F3591F-7FB7-4314-81DE-126550927C33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6A57-7767-456C-9537-EE7A40975A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3449C-87A7-48ED-97E5-F2314C052CAA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F7643-9129-4B28-862B-85C94F9F9F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4E2345-3ED6-4763-B19C-A7699B407346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CA35F-5035-4DE3-81BD-6C88DDAB32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3EC4F7-8B10-4184-A0F1-A6D2FE3B18CB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D6F51-8ABF-4BB7-A241-DF45F016A4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B0E343-3AF6-4496-9056-C6A15D86B1B5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09078-45D6-4571-A9E9-44FA29218D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DAEEAD-8C39-434C-B7C6-84F2F4B4C6D0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C4CD19-BBDE-4BF1-85B3-81D18A3284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18CD9A-08B0-49DB-8D57-FB240F63DF78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CC9AB-2378-477F-B594-F9502AE651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78BFAB-31E6-442A-B61D-EE28D556B142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5006525-CB35-4B5E-80B6-CB82366BF1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04525225-74CA-4D93-B1F3-FE5602698967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4094F9-BBF6-454D-8286-8D09BF7F1B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6E339BF-2B52-4938-AB9F-CEC8D75A0D5D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35E47D9D-2FC4-464C-A03E-C1F9A5C70F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ru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52736"/>
            <a:ext cx="8229600" cy="367240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ЭТА </a:t>
            </a:r>
            <a:br>
              <a:rPr lang="ru-RU" sz="66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66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УВЛЕКАТЕЛЬНАЯ МОРФОЛОГИЯ</a:t>
            </a:r>
            <a:endParaRPr lang="ru-RU" sz="6600" b="1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Морфологический разбор причастия</a:t>
            </a:r>
            <a:endParaRPr lang="ru-RU" sz="4000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44522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  <a:defRPr/>
            </a:pPr>
            <a:r>
              <a:rPr lang="ru-RU" dirty="0" smtClean="0"/>
              <a:t> </a:t>
            </a:r>
            <a:r>
              <a:rPr lang="ru-RU" sz="4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План разбора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Часть речи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особая форма глагола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. Общее значение.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Морфологические признаки: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1. Начальная форма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Им.п., ед.ч., муж. р.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2.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Постоянные признаки:</a:t>
            </a: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- действительные или страдательные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время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- вид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- возвратность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- переходность.</a:t>
            </a: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3. Непостоянные признаки:</a:t>
            </a: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- полная или краткая форма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у страдательных причастий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род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- число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- падеж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у причастий в полной форме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Синтаксическая роль.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Морфологический разбор деепричастия</a:t>
            </a:r>
            <a:endParaRPr lang="ru-RU" sz="4000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План разбора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Часть речи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особая форма глагола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Общее значение.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Морфологические признаки: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1. Начальная форма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неопределенная форма глагола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2.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Вид.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3. Переходность.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4. Возвратность.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5. Неизменяемость.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Синтаксическая роль.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Морфологический разбор наречия</a:t>
            </a:r>
            <a:endParaRPr lang="ru-RU" sz="4000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План разбора</a:t>
            </a:r>
            <a:endParaRPr lang="ru-RU" sz="3200" dirty="0" smtClean="0">
              <a:ln>
                <a:solidFill>
                  <a:schemeClr val="bg2">
                    <a:lumMod val="1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Часть речи.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Общее значение.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Морфологические признаки: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1. Разряды по значению.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2. Степень сравнения (если есть).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3. Неизменяемое слово.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Синтаксическая роль.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Морфологический разбор предлога</a:t>
            </a:r>
            <a:endParaRPr lang="ru-RU" sz="4000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План разбора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Часть речи.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Общее значение.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Морфологические признаки: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1. Простой, составной или сложный.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2. Производный или непроизводный.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3. Неизменяемое слово.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Морфологический разбор союза</a:t>
            </a:r>
            <a:endParaRPr lang="ru-RU" sz="4000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План разбора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Часть речи.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Общее значение.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Морфологические признаки: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1. Сочинительный или подчинительный.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2. Разряды союзов.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3. Простой или составной.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4. Неизменяемое слово.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Морфологический разбор частицы</a:t>
            </a:r>
            <a:endParaRPr lang="ru-RU" sz="4000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971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План разбора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Часть речи.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Общее значение.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Морфологические признаки: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1. Разряд частиц: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- формообразующая;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- отрицательная;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- модальная.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2. Неизменяемое слово.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769880">
            <a:off x="7306800" y="5431277"/>
            <a:ext cx="1480442" cy="1034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147248" cy="5328592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ru-RU" sz="8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БЛАГОДАРЮ ЗА  ВНИМАНИЕ</a:t>
            </a:r>
            <a:endParaRPr lang="ru-RU" sz="8800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293820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Использованная литература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5544616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1.Аванесов В.С. Формы тестовых заданий. М.,2006.</a:t>
            </a:r>
          </a:p>
          <a:p>
            <a:pPr marL="36576" indent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2.Баранова М.Т.,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Костяева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Т.А., Прудникова А.В. Русский язык. Справочные материалы. М. «Просвещение»,1987.</a:t>
            </a:r>
          </a:p>
          <a:p>
            <a:pPr marL="36576" indent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3.Иванова В.А.,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Потиха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З.А., Розенталь Д.Э. Занимательно о русском языке. – Л:Просвещение, 1990.</a:t>
            </a:r>
          </a:p>
          <a:p>
            <a:pPr marL="36576" indent="0"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.Розенталь Д.Э., Голуб И.Б. Русский язык. М., Айрис Пресс, 2005.</a:t>
            </a:r>
          </a:p>
          <a:p>
            <a:pPr marL="36576" indent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5.Сабитова З.К.,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Жубуева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Ф.Х. Русский язык: учебник для 10 классов общественно-гуманитарного направления общеобразовательных школ. –Алматы «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», 2010.</a:t>
            </a:r>
          </a:p>
          <a:p>
            <a:pPr marL="36576" indent="0"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.Сабитова З.К., Павленко В.К. Русский язык: учебник для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5 классов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общеобразовательной школы. - Алматы: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Атам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ұ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2010.</a:t>
            </a:r>
          </a:p>
          <a:p>
            <a:pPr marL="36576" indent="0"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.Сабитова З. К. Русский язык: учебник для 6 классов общеобразовательной школы. – Алматы: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Атам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ұ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2007.</a:t>
            </a:r>
          </a:p>
          <a:p>
            <a:pPr marL="36576" indent="0"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.Сулейменова Э. Русский язык: учебник для 7 классов общеобразовательной школы. – Алматы: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Атам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ұ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2007.</a:t>
            </a:r>
          </a:p>
          <a:p>
            <a:pPr marL="36576" indent="0" algn="just">
              <a:buNone/>
            </a:pPr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.Тематические задания в тестовой форме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(морфология). Составитель: Бачурина Н.Г.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Актобе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2011.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965785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027382" cy="1752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Автор: Бачурина Надежда Геннадьевна, учитель русского языка и литературы многопрофильной средней школы № 27</a:t>
            </a:r>
          </a:p>
          <a:p>
            <a:r>
              <a:rPr lang="ru-RU" sz="3600" b="1" dirty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Актобе</a:t>
            </a:r>
            <a:endParaRPr lang="ru-RU" sz="3600" b="1" dirty="0">
              <a:ln>
                <a:solidFill>
                  <a:schemeClr val="bg2">
                    <a:lumMod val="1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727787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256584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Введение </a:t>
            </a:r>
            <a:endParaRPr lang="ru-RU" sz="3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2. 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Части речи (в таблицах) </a:t>
            </a:r>
            <a:endParaRPr lang="ru-RU" sz="3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3. 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Планы морфологического разбора </a:t>
            </a:r>
            <a:endParaRPr lang="ru-RU" sz="3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4. 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Лингвистические сказки</a:t>
            </a:r>
            <a:endParaRPr lang="ru-RU" sz="3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5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" action="ppaction://noaction"/>
              </a:rPr>
              <a:t>. Тематические задания в тестовой      форме</a:t>
            </a:r>
            <a:endParaRPr lang="ru-RU" sz="3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6. 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" action="ppaction://noaction"/>
              </a:rPr>
              <a:t>Ответы к тематическим заданиям </a:t>
            </a:r>
            <a:endParaRPr lang="ru-RU" sz="3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9561" y="214290"/>
            <a:ext cx="40087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Содержание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908720"/>
            <a:ext cx="8856984" cy="3600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cap="all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ПЛАНЫ МОРФОЛОГИЧЕСКОГО РАЗБОРА</a:t>
            </a:r>
            <a:endParaRPr lang="ru-RU" sz="6000" b="1" cap="all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Содержание планов морфологического разбора</a:t>
            </a:r>
            <a:endParaRPr lang="ru-RU" sz="4400" b="1" dirty="0">
              <a:ln>
                <a:solidFill>
                  <a:schemeClr val="bg2">
                    <a:lumMod val="1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1.Имя существительное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2.Имя прилагательное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3.Имя числительное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4.Местоимение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5.Глагол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6.Причастие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7.Деепричастие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8.Наречие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9.Предлог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10.Союз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11.Частица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178750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Морфологический разбор</a:t>
            </a:r>
            <a:br>
              <a:rPr lang="ru-RU" sz="40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имени существительного</a:t>
            </a:r>
            <a:endParaRPr lang="ru-RU" sz="4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147248" cy="492514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  <a:defRPr/>
            </a:pPr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</a:rPr>
              <a:t> </a:t>
            </a:r>
            <a:r>
              <a:rPr lang="ru-RU" sz="4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План разбора</a:t>
            </a:r>
            <a:endParaRPr lang="ru-RU" sz="2800" dirty="0" smtClean="0">
              <a:ln>
                <a:solidFill>
                  <a:schemeClr val="bg2">
                    <a:lumMod val="1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Часть речи. Общее значение.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Морфологические признаки:</a:t>
            </a: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1. Начальная форма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Им.п., ед.ч.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Постоянные признаки:</a:t>
            </a: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- одушевленное или неодушевленное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- собственное или нарицательное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род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склонение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разряд по значению.</a:t>
            </a: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3. Непостоянные признаки:</a:t>
            </a: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- число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падеж.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Синтаксическая роль.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Морфологический разбор </a:t>
            </a:r>
            <a:br>
              <a:rPr lang="ru-RU" sz="3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имени</a:t>
            </a:r>
            <a:r>
              <a:rPr lang="ru-RU" sz="3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 прилагательного</a:t>
            </a:r>
            <a:endParaRPr lang="ru-RU" sz="3600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19256" cy="518457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  <a:defRPr/>
            </a:pPr>
            <a:r>
              <a:rPr lang="ru-RU" dirty="0" smtClean="0"/>
              <a:t> </a:t>
            </a:r>
            <a:r>
              <a:rPr lang="ru-RU" sz="4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План разбора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Часть речи. Общее значение.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Морфологические признаки:</a:t>
            </a: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1. Начальная форма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Им.п., ед.ч., муж. р.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2.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Постоянные признаки:</a:t>
            </a: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разряд по значению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качественные, относительные, притяжательные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3.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Непостоянные признаки:</a:t>
            </a: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 качественных:</a:t>
            </a: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- степень сравнения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краткая или полная форма.</a:t>
            </a: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б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 всех прилагательных:</a:t>
            </a: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- число;</a:t>
            </a: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- род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ед.ч.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падеж.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Синтаксическая роль.</a:t>
            </a:r>
            <a:endParaRPr lang="ru-RU" b="1" dirty="0"/>
          </a:p>
        </p:txBody>
      </p:sp>
      <p:pic>
        <p:nvPicPr>
          <p:cNvPr id="4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869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47248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Морфологический разбор </a:t>
            </a:r>
            <a:br>
              <a:rPr lang="ru-RU" sz="4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имени числительного</a:t>
            </a:r>
            <a:endParaRPr lang="ru-RU" sz="4000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  </a:t>
            </a:r>
            <a:r>
              <a:rPr lang="ru-RU" sz="4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План разбора</a:t>
            </a:r>
            <a:endParaRPr lang="ru-RU" sz="3200" dirty="0" smtClean="0">
              <a:ln>
                <a:solidFill>
                  <a:schemeClr val="bg2">
                    <a:lumMod val="1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Часть речи. Общее значение.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Морфологические признаки: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1. Начальная форма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Им п.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2.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Постоянные признаки: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- количественные или порядковые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разряд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для количественных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по составу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простые, сложные, составные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3.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Непостоянные признаки: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- число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если есть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род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если есть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падеж.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Синтаксическая роль.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Морфологический разбор местоимения</a:t>
            </a:r>
            <a:endParaRPr lang="ru-RU" sz="4000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4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План разбора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Часть речи. Общее значение.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Морфологические признаки: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1. Начальная форма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Им.п., ед.ч.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2.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Постоянные признаки: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- разряд по значению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лицо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у личных местоимений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3.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Непостоянные признаки: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- число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если есть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род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если есть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падеж.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Синтаксическая роль.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41058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Морфологический разбор глагола</a:t>
            </a:r>
            <a:endParaRPr lang="ru-RU" sz="4000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363272" cy="525658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  <a:defRPr/>
            </a:pPr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</a:rPr>
              <a:t> </a:t>
            </a:r>
            <a:r>
              <a:rPr lang="ru-RU" sz="4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План разбора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Часть речи. Общее значение.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Морфологические признаки:</a:t>
            </a: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1. Начальная форма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неопределенная форма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2.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Постоянные признаки:</a:t>
            </a: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- вид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спряжение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переходность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возвратность.</a:t>
            </a: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3. Непостоянные признаки:</a:t>
            </a: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- наклонение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время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если есть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- лицо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если есть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род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если есть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число.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Синтаксическая роль.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8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3.1"/>
</p:tagLst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4892</TotalTime>
  <Words>1054</Words>
  <Application>Microsoft Office PowerPoint</Application>
  <PresentationFormat>Экран (4:3)</PresentationFormat>
  <Paragraphs>177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Техническая</vt:lpstr>
      <vt:lpstr>ЭТА  УВЛЕКАТЕЛЬНАЯ МОРФОЛОГИЯ</vt:lpstr>
      <vt:lpstr>Презентация PowerPoint</vt:lpstr>
      <vt:lpstr>ПЛАНЫ МОРФОЛОГИЧЕСКОГО РАЗБОРА</vt:lpstr>
      <vt:lpstr>Содержание планов морфологического разбора</vt:lpstr>
      <vt:lpstr> Морфологический разбор  имени существительного</vt:lpstr>
      <vt:lpstr>Морфологический разбор  имени прилагательного</vt:lpstr>
      <vt:lpstr>Морфологический разбор  имени числительного</vt:lpstr>
      <vt:lpstr>Морфологический разбор местоимения</vt:lpstr>
      <vt:lpstr>Морфологический разбор глагола</vt:lpstr>
      <vt:lpstr>Морфологический разбор причастия</vt:lpstr>
      <vt:lpstr>Морфологический разбор деепричастия</vt:lpstr>
      <vt:lpstr>Морфологический разбор наречия</vt:lpstr>
      <vt:lpstr>Морфологический разбор предлога</vt:lpstr>
      <vt:lpstr>Морфологический разбор союза</vt:lpstr>
      <vt:lpstr>Морфологический разбор частицы</vt:lpstr>
      <vt:lpstr>Презентация PowerPoint</vt:lpstr>
      <vt:lpstr>Использованная литература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 УВЛЕКАТЕЛЬНАЯ МОРФОЛОГИЯ</dc:title>
  <dc:creator>НГ</dc:creator>
  <cp:lastModifiedBy>НГ</cp:lastModifiedBy>
  <cp:revision>695</cp:revision>
  <dcterms:modified xsi:type="dcterms:W3CDTF">2013-04-26T12:32:13Z</dcterms:modified>
</cp:coreProperties>
</file>