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Виноградов В.В.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1894/1895- 1965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56592" y="4214818"/>
            <a:ext cx="9144688" cy="2643182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Выполнил: 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Панфилов Владимир,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ученик </a:t>
            </a:r>
            <a:r>
              <a:rPr lang="ru-RU" sz="1800" dirty="0" smtClean="0">
                <a:solidFill>
                  <a:schemeClr val="bg1"/>
                </a:solidFill>
              </a:rPr>
              <a:t>7 класса,   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МБОУ </a:t>
            </a:r>
            <a:r>
              <a:rPr lang="ru-RU" sz="1800" dirty="0" smtClean="0">
                <a:solidFill>
                  <a:schemeClr val="bg1"/>
                </a:solidFill>
              </a:rPr>
              <a:t> «</a:t>
            </a:r>
            <a:r>
              <a:rPr lang="ru-RU" sz="1800" dirty="0" err="1" smtClean="0">
                <a:solidFill>
                  <a:schemeClr val="bg1"/>
                </a:solidFill>
              </a:rPr>
              <a:t>Чамеревская</a:t>
            </a:r>
            <a:r>
              <a:rPr lang="ru-RU" sz="1800" dirty="0" smtClean="0">
                <a:solidFill>
                  <a:schemeClr val="bg1"/>
                </a:solidFill>
              </a:rPr>
              <a:t>«СОШ</a:t>
            </a:r>
            <a:r>
              <a:rPr lang="ru-RU" sz="1800" dirty="0" smtClean="0">
                <a:solidFill>
                  <a:schemeClr val="bg1"/>
                </a:solidFill>
              </a:rPr>
              <a:t>».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Руководитель проекта: 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Григорьева Е.Ф.</a:t>
            </a:r>
          </a:p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/>
              <a:t> 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</a:rPr>
              <a:t>                                   </a:t>
            </a:r>
            <a:r>
              <a:rPr lang="ru-RU" sz="1800" b="1" dirty="0" smtClean="0">
                <a:solidFill>
                  <a:schemeClr val="bg1"/>
                </a:solidFill>
              </a:rPr>
              <a:t>2013г.</a:t>
            </a:r>
          </a:p>
        </p:txBody>
      </p:sp>
      <p:pic>
        <p:nvPicPr>
          <p:cNvPr id="13314" name="Picture 2" descr="Viktor Vinograd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3059832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646237"/>
            <a:ext cx="4757742" cy="452628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познакомиться с жизнью и трудами  лингвиста.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 descr="C:\Users\VCT\Desktop\vinograd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71613"/>
            <a:ext cx="3606100" cy="495488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mtClean="0"/>
              <a:t>В.В</a:t>
            </a:r>
            <a:r>
              <a:rPr lang="ru-RU" dirty="0" smtClean="0"/>
              <a:t>. Виноградов-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8186766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русский литературовед и лингвист-русист, академик АН СССР,  доктор филологических наук, лауреат Сталинской премии, основоположник крупнейшей научной школы в отечественном языкознании, депутат Верховного Совета </a:t>
            </a:r>
            <a:r>
              <a:rPr lang="ru-RU" dirty="0" smtClean="0"/>
              <a:t>РСФСР,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член</a:t>
            </a:r>
            <a:r>
              <a:rPr lang="ru-RU" dirty="0" smtClean="0"/>
              <a:t> Болгарской Академии наук , почётный доктор Пражского университета.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Биография лингвиста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/>
              <a:t>31 декабря 1894/1895г. - дата рождения (г. Зарайск)</a:t>
            </a:r>
          </a:p>
          <a:p>
            <a:pPr>
              <a:buNone/>
            </a:pPr>
            <a:r>
              <a:rPr lang="ru-RU" sz="1800" b="1" dirty="0" smtClean="0"/>
              <a:t>1918г.- окончил Петроградский Университет истории </a:t>
            </a:r>
          </a:p>
          <a:p>
            <a:pPr>
              <a:buNone/>
            </a:pPr>
            <a:r>
              <a:rPr lang="ru-RU" sz="1800" b="1" dirty="0" smtClean="0"/>
              <a:t>Искусства, Археологический институт</a:t>
            </a:r>
          </a:p>
          <a:p>
            <a:pPr>
              <a:buNone/>
            </a:pPr>
            <a:r>
              <a:rPr lang="ru-RU" sz="1800" b="1" dirty="0" smtClean="0"/>
              <a:t>до 1929г.- работал в Петрограде</a:t>
            </a:r>
          </a:p>
          <a:p>
            <a:pPr>
              <a:buNone/>
            </a:pPr>
            <a:r>
              <a:rPr lang="ru-RU" sz="1800" b="1" dirty="0" smtClean="0"/>
              <a:t>1934 г. </a:t>
            </a:r>
            <a:r>
              <a:rPr lang="ru-RU" sz="1800" b="1" dirty="0" smtClean="0"/>
              <a:t>– кн.  </a:t>
            </a:r>
            <a:r>
              <a:rPr lang="ru-RU" sz="1800" b="1" dirty="0" smtClean="0"/>
              <a:t>«Очерки по истории русского литературного языка»</a:t>
            </a:r>
          </a:p>
          <a:p>
            <a:pPr>
              <a:buNone/>
            </a:pPr>
            <a:r>
              <a:rPr lang="ru-RU" sz="1800" b="1" dirty="0" smtClean="0"/>
              <a:t>1934г.- арестован по «делу славистов», сослан в Вятку</a:t>
            </a:r>
          </a:p>
          <a:p>
            <a:pPr>
              <a:buNone/>
            </a:pPr>
            <a:r>
              <a:rPr lang="ru-RU" sz="1800" b="1" dirty="0" smtClean="0"/>
              <a:t>1938 г. -  кн. «Русский язык. Грамматическое учение о слове» </a:t>
            </a:r>
          </a:p>
          <a:p>
            <a:pPr>
              <a:buNone/>
            </a:pPr>
            <a:r>
              <a:rPr lang="ru-RU" sz="1800" b="1" dirty="0" smtClean="0"/>
              <a:t>1944г.- становится деканом филологического факультета МГУ</a:t>
            </a:r>
          </a:p>
          <a:p>
            <a:pPr>
              <a:buNone/>
            </a:pPr>
            <a:r>
              <a:rPr lang="ru-RU" sz="1800" b="1" dirty="0" smtClean="0"/>
              <a:t>С 1946 г. – академик АН СССР</a:t>
            </a:r>
          </a:p>
          <a:p>
            <a:pPr>
              <a:buNone/>
            </a:pPr>
            <a:r>
              <a:rPr lang="ru-RU" sz="1800" b="1" dirty="0" smtClean="0"/>
              <a:t>1947г. – создан труд  «Современный русский язык»</a:t>
            </a:r>
          </a:p>
          <a:p>
            <a:pPr>
              <a:buNone/>
            </a:pPr>
            <a:r>
              <a:rPr lang="ru-RU" sz="1800" b="1" dirty="0" smtClean="0"/>
              <a:t>1948 г. – возглавляет группу лингвистов по составлению «Словаря языка </a:t>
            </a:r>
          </a:p>
          <a:p>
            <a:pPr>
              <a:buNone/>
            </a:pPr>
            <a:r>
              <a:rPr lang="ru-RU" sz="1800" b="1" dirty="0" smtClean="0"/>
              <a:t>Пушкина»</a:t>
            </a:r>
          </a:p>
          <a:p>
            <a:pPr>
              <a:buNone/>
            </a:pPr>
            <a:r>
              <a:rPr lang="ru-RU" sz="1800" b="1" dirty="0" smtClean="0"/>
              <a:t>1955г. – кн. «Основные вопросы синтаксиса предложения»</a:t>
            </a:r>
          </a:p>
          <a:p>
            <a:pPr>
              <a:buNone/>
            </a:pPr>
            <a:r>
              <a:rPr lang="ru-RU" sz="1800" b="1" dirty="0" smtClean="0"/>
              <a:t>С 1958г.- Виноградов возглавлял Институт русского языка АН СССР</a:t>
            </a:r>
          </a:p>
          <a:p>
            <a:pPr>
              <a:buNone/>
            </a:pPr>
            <a:r>
              <a:rPr lang="ru-RU" sz="1800" b="1" dirty="0" smtClean="0"/>
              <a:t>1959 г. – кн. «О языке художественной литературы»</a:t>
            </a:r>
          </a:p>
          <a:p>
            <a:pPr>
              <a:buNone/>
            </a:pPr>
            <a:r>
              <a:rPr lang="ru-RU" sz="1800" b="1" dirty="0" smtClean="0"/>
              <a:t>1961г. – «Проблема авторства и теория стилей»</a:t>
            </a:r>
          </a:p>
          <a:p>
            <a:pPr>
              <a:buNone/>
            </a:pPr>
            <a:r>
              <a:rPr lang="ru-RU" sz="1800" b="1" dirty="0" smtClean="0"/>
              <a:t>1963г. – кн. «Стилистика. Теория поэтической речи. Поэтика»</a:t>
            </a:r>
          </a:p>
          <a:p>
            <a:pPr>
              <a:buNone/>
            </a:pPr>
            <a:r>
              <a:rPr lang="ru-RU" sz="1800" b="1" dirty="0" smtClean="0"/>
              <a:t>4 октября 1969г.- В.В.Виноградов скончался</a:t>
            </a:r>
            <a:endParaRPr lang="ru-RU" sz="18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Труды</a:t>
            </a:r>
            <a:endParaRPr lang="ru-RU" dirty="0"/>
          </a:p>
        </p:txBody>
      </p:sp>
      <p:pic>
        <p:nvPicPr>
          <p:cNvPr id="1026" name="Picture 2" descr="C:\Users\VCT\Desktop\10004858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7"/>
            <a:ext cx="2952328" cy="4048907"/>
          </a:xfrm>
          <a:prstGeom prst="rect">
            <a:avLst/>
          </a:prstGeom>
          <a:noFill/>
        </p:spPr>
      </p:pic>
      <p:pic>
        <p:nvPicPr>
          <p:cNvPr id="1027" name="Picture 3" descr="C:\Users\VCT\Desktop\search_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2808312" cy="40771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http://www.yandex.ru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/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 err="1" smtClean="0"/>
              <a:t>Гольцова</a:t>
            </a:r>
            <a:r>
              <a:rPr lang="ru-RU" sz="2400" dirty="0" smtClean="0"/>
              <a:t> н.г., </a:t>
            </a:r>
            <a:r>
              <a:rPr lang="ru-RU" sz="2400" dirty="0" err="1" smtClean="0"/>
              <a:t>Шамшин</a:t>
            </a:r>
            <a:r>
              <a:rPr lang="ru-RU" sz="2400" dirty="0" smtClean="0"/>
              <a:t> И.В., </a:t>
            </a:r>
            <a:r>
              <a:rPr lang="ru-RU" sz="2400" dirty="0" err="1" smtClean="0"/>
              <a:t>Мищерина</a:t>
            </a:r>
            <a:r>
              <a:rPr lang="ru-RU" sz="2400" dirty="0" smtClean="0"/>
              <a:t> М.А. Учебник для общеобразовательных учреждений.- М.: Русское слово, 2009.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3244334"/>
            <a:ext cx="1983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163</TotalTime>
  <Words>71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 Виноградов В.В.  1894/1895- 1965 </vt:lpstr>
      <vt:lpstr>Цель:</vt:lpstr>
      <vt:lpstr>В.В. Виноградов-</vt:lpstr>
      <vt:lpstr> Биография лингвиста</vt:lpstr>
      <vt:lpstr>Труды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Виноградов В.В.</dc:title>
  <dc:creator>VCT</dc:creator>
  <cp:lastModifiedBy>ПК-15</cp:lastModifiedBy>
  <cp:revision>22</cp:revision>
  <dcterms:created xsi:type="dcterms:W3CDTF">2013-02-07T05:14:42Z</dcterms:created>
  <dcterms:modified xsi:type="dcterms:W3CDTF">2013-04-24T06:03:02Z</dcterms:modified>
</cp:coreProperties>
</file>