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7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69" r:id="rId17"/>
    <p:sldId id="270" r:id="rId18"/>
    <p:sldId id="273" r:id="rId19"/>
    <p:sldId id="271" r:id="rId20"/>
    <p:sldId id="274" r:id="rId21"/>
    <p:sldId id="281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z-Cyrl-U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2EBD6-940E-4D01-ACE0-E5A67B5181C4}" type="datetimeFigureOut">
              <a:rPr lang="uz-Cyrl-UZ" smtClean="0"/>
              <a:pPr/>
              <a:t>16.03.2013</a:t>
            </a:fld>
            <a:endParaRPr lang="uz-Cyrl-U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z-Cyrl-U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9C7B1-64EE-4B69-9A2D-2E0F649C3BB9}" type="slidenum">
              <a:rPr lang="uz-Cyrl-UZ" smtClean="0"/>
              <a:pPr/>
              <a:t>‹#›</a:t>
            </a:fld>
            <a:endParaRPr lang="uz-Cyrl-U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z-Cyrl-U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9C7B1-64EE-4B69-9A2D-2E0F649C3BB9}" type="slidenum">
              <a:rPr lang="uz-Cyrl-UZ" smtClean="0"/>
              <a:pPr/>
              <a:t>15</a:t>
            </a:fld>
            <a:endParaRPr lang="uz-Cyrl-U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РУССКИЙ</a:t>
            </a:r>
            <a:br>
              <a:rPr lang="ru-RU" dirty="0" smtClean="0"/>
            </a:br>
            <a:r>
              <a:rPr lang="ru-RU" dirty="0" smtClean="0"/>
              <a:t>                        ЯЗЫК  +</a:t>
            </a:r>
            <a:br>
              <a:rPr lang="ru-RU" dirty="0" smtClean="0"/>
            </a:br>
            <a:endParaRPr lang="uz-Cyrl-U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внеклассное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мероприятие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Мусурманова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Ю.Ю.</a:t>
            </a:r>
          </a:p>
        </p:txBody>
      </p:sp>
      <p:pic>
        <p:nvPicPr>
          <p:cNvPr id="6146" name="Picture 2" descr="D:\Маме\Учительская деятельность\школа\мои уроки\карт рус+\78772702_large_school03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712"/>
            <a:ext cx="5708650" cy="561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– царевич.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 болота</a:t>
            </a:r>
          </a:p>
          <a:p>
            <a:r>
              <a:rPr lang="ru-RU" dirty="0" smtClean="0"/>
              <a:t>357 кочек</a:t>
            </a:r>
          </a:p>
          <a:p>
            <a:r>
              <a:rPr lang="ru-RU" dirty="0" smtClean="0"/>
              <a:t>9 лягушек</a:t>
            </a:r>
            <a:endParaRPr lang="uz-Cyrl-UZ" dirty="0"/>
          </a:p>
        </p:txBody>
      </p:sp>
      <p:pic>
        <p:nvPicPr>
          <p:cNvPr id="5122" name="Picture 2" descr="D:\Маме\Учительская деятельность\школа\мои уроки\карт рус+\i_0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1844824"/>
            <a:ext cx="3810000" cy="4276725"/>
          </a:xfrm>
          <a:prstGeom prst="rect">
            <a:avLst/>
          </a:prstGeom>
          <a:noFill/>
        </p:spPr>
      </p:pic>
      <p:pic>
        <p:nvPicPr>
          <p:cNvPr id="5123" name="Picture 3" descr="D:\Маме\Учительская деятельность\школа\мои уроки\карт рус+\i_0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429000"/>
            <a:ext cx="4286250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Царевна </a:t>
            </a:r>
            <a:r>
              <a:rPr lang="ru-RU" dirty="0" err="1" smtClean="0"/>
              <a:t>Несмеяна</a:t>
            </a:r>
            <a:r>
              <a:rPr lang="ru-RU" dirty="0" smtClean="0"/>
              <a:t>.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10 дм</a:t>
            </a:r>
            <a:endParaRPr lang="uz-Cyrl-UZ" dirty="0"/>
          </a:p>
        </p:txBody>
      </p:sp>
      <p:pic>
        <p:nvPicPr>
          <p:cNvPr id="6146" name="Picture 2" descr="D:\Маме\Учительская деятельность\школа\мои уроки\карт рус+\i_0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1628800"/>
            <a:ext cx="29813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Злая колдунья.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30 принцесс в день</a:t>
            </a:r>
          </a:p>
          <a:p>
            <a:r>
              <a:rPr lang="ru-RU" dirty="0" smtClean="0"/>
              <a:t>                                            810 принцесс</a:t>
            </a:r>
          </a:p>
          <a:p>
            <a:r>
              <a:rPr lang="ru-RU" dirty="0" smtClean="0"/>
              <a:t>                                                  15 дней</a:t>
            </a:r>
            <a:endParaRPr lang="uz-Cyrl-UZ" dirty="0"/>
          </a:p>
        </p:txBody>
      </p:sp>
      <p:pic>
        <p:nvPicPr>
          <p:cNvPr id="7170" name="Picture 2" descr="D:\Маме\Учительская деятельность\школа\мои уроки\карт рус+\i_0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71925"/>
            <a:ext cx="4286250" cy="2886075"/>
          </a:xfrm>
          <a:prstGeom prst="rect">
            <a:avLst/>
          </a:prstGeom>
          <a:noFill/>
        </p:spPr>
      </p:pic>
      <p:pic>
        <p:nvPicPr>
          <p:cNvPr id="7171" name="Picture 3" descr="D:\Маме\Учительская деятельность\школа\мои уроки\карт рус+\i_0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0" y="5517232"/>
            <a:ext cx="5238750" cy="147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Змей Горыныч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6 голов</a:t>
            </a:r>
          </a:p>
          <a:p>
            <a:r>
              <a:rPr lang="ru-RU" dirty="0" smtClean="0"/>
              <a:t>                                                    3 богатыря</a:t>
            </a:r>
          </a:p>
          <a:p>
            <a:r>
              <a:rPr lang="ru-RU" dirty="0" smtClean="0"/>
              <a:t>                                                    1 убежал</a:t>
            </a:r>
          </a:p>
          <a:p>
            <a:r>
              <a:rPr lang="ru-RU" dirty="0" smtClean="0"/>
              <a:t>                                                                   </a:t>
            </a:r>
            <a:endParaRPr lang="uz-Cyrl-UZ" dirty="0"/>
          </a:p>
        </p:txBody>
      </p:sp>
      <p:pic>
        <p:nvPicPr>
          <p:cNvPr id="7171" name="Picture 3" descr="D:\Илес акамнинг компьютери\только для Камилки\сказка\file32l21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661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Баба Яга и Кощей Бессмертный.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1 000  км  ?</a:t>
            </a:r>
          </a:p>
          <a:p>
            <a:r>
              <a:rPr lang="ru-RU" dirty="0" smtClean="0"/>
              <a:t>                                    4 часа</a:t>
            </a:r>
          </a:p>
          <a:p>
            <a:r>
              <a:rPr lang="ru-RU" dirty="0" smtClean="0"/>
              <a:t>                                     247 км в час</a:t>
            </a:r>
            <a:endParaRPr lang="uz-Cyrl-UZ" dirty="0"/>
          </a:p>
        </p:txBody>
      </p:sp>
      <p:pic>
        <p:nvPicPr>
          <p:cNvPr id="8194" name="Picture 2" descr="D:\Маме\Учительская деятельность\школа\мои уроки\карт рус+\i_0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060848"/>
            <a:ext cx="28575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Русский язык +    </a:t>
            </a:r>
            <a:br>
              <a:rPr lang="ru-RU" dirty="0" smtClean="0"/>
            </a:br>
            <a:r>
              <a:rPr lang="ru-RU" dirty="0" smtClean="0"/>
              <a:t>информатика.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Компьютер – лучший друг.</a:t>
            </a:r>
          </a:p>
          <a:p>
            <a:r>
              <a:rPr lang="ru-RU" dirty="0" smtClean="0"/>
              <a:t>Скажи мне, какой у тебя </a:t>
            </a:r>
          </a:p>
          <a:p>
            <a:pPr>
              <a:buNone/>
            </a:pPr>
            <a:r>
              <a:rPr lang="ru-RU" dirty="0" smtClean="0"/>
              <a:t>компьютер, и я скажу, кто ты.</a:t>
            </a:r>
          </a:p>
          <a:p>
            <a:r>
              <a:rPr lang="ru-RU" dirty="0" smtClean="0"/>
              <a:t>По ноутбуку встречают, по уму провожают.</a:t>
            </a:r>
          </a:p>
          <a:p>
            <a:r>
              <a:rPr lang="ru-RU" dirty="0" smtClean="0"/>
              <a:t>Информатике учиться всегда пригодится.</a:t>
            </a:r>
          </a:p>
          <a:p>
            <a:r>
              <a:rPr lang="ru-RU" dirty="0" smtClean="0"/>
              <a:t>Без компьютера жить – только небо коптить.</a:t>
            </a:r>
          </a:p>
          <a:p>
            <a:r>
              <a:rPr lang="ru-RU" dirty="0" smtClean="0"/>
              <a:t>Дареному компьютеру в системный блок не заглядывают.</a:t>
            </a:r>
          </a:p>
          <a:p>
            <a:r>
              <a:rPr lang="ru-RU" dirty="0" smtClean="0"/>
              <a:t>В Силиконовую долину со своим компьютером не ездят.</a:t>
            </a:r>
            <a:endParaRPr lang="uz-Cyrl-UZ" dirty="0"/>
          </a:p>
        </p:txBody>
      </p:sp>
      <p:pic>
        <p:nvPicPr>
          <p:cNvPr id="9218" name="Picture 2" descr="D:\Илес акамнинг компьютери\только для Камилки\сказка\ап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25" y="0"/>
            <a:ext cx="2809875" cy="250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 + биология.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Ги_</a:t>
            </a:r>
            <a:r>
              <a:rPr lang="ru-RU" dirty="0" smtClean="0"/>
              <a:t> _ _ _ _           (правила для здоровья)</a:t>
            </a:r>
          </a:p>
          <a:p>
            <a:r>
              <a:rPr lang="ru-RU" dirty="0" smtClean="0"/>
              <a:t>П_ _ _ </a:t>
            </a:r>
            <a:r>
              <a:rPr lang="ru-RU" dirty="0" err="1" smtClean="0"/>
              <a:t>ок</a:t>
            </a:r>
            <a:r>
              <a:rPr lang="ru-RU" dirty="0" smtClean="0"/>
              <a:t>              (село, городок)</a:t>
            </a:r>
          </a:p>
          <a:p>
            <a:r>
              <a:rPr lang="ru-RU" dirty="0" err="1" smtClean="0"/>
              <a:t>Па_</a:t>
            </a:r>
            <a:r>
              <a:rPr lang="ru-RU" dirty="0" smtClean="0"/>
              <a:t> _ _ _ </a:t>
            </a:r>
            <a:r>
              <a:rPr lang="ru-RU" dirty="0" err="1" smtClean="0"/>
              <a:t>дник</a:t>
            </a:r>
            <a:r>
              <a:rPr lang="ru-RU" dirty="0" smtClean="0"/>
              <a:t>   (садик перед домом)</a:t>
            </a:r>
          </a:p>
          <a:p>
            <a:r>
              <a:rPr lang="ru-RU" dirty="0" err="1" smtClean="0"/>
              <a:t>Глю_</a:t>
            </a:r>
            <a:r>
              <a:rPr lang="ru-RU" dirty="0" smtClean="0"/>
              <a:t> _ _ _             (виноградный сахар)</a:t>
            </a:r>
          </a:p>
          <a:p>
            <a:r>
              <a:rPr lang="ru-RU" dirty="0" smtClean="0"/>
              <a:t>_ _ _ _ _ </a:t>
            </a:r>
            <a:r>
              <a:rPr lang="ru-RU" dirty="0" err="1" smtClean="0"/>
              <a:t>ка</a:t>
            </a:r>
            <a:r>
              <a:rPr lang="ru-RU" dirty="0" smtClean="0"/>
              <a:t>     (бублик или руль машины)</a:t>
            </a:r>
          </a:p>
          <a:p>
            <a:r>
              <a:rPr lang="ru-RU" dirty="0" err="1" smtClean="0"/>
              <a:t>По_</a:t>
            </a:r>
            <a:r>
              <a:rPr lang="ru-RU" dirty="0" smtClean="0"/>
              <a:t> _ _ _ _      (окраска мелом)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    </a:t>
            </a:r>
            <a:r>
              <a:rPr lang="ru-RU" dirty="0" smtClean="0"/>
              <a:t>Осел, гиена, баран, лиса,</a:t>
            </a:r>
          </a:p>
          <a:p>
            <a:pPr>
              <a:buNone/>
            </a:pPr>
            <a:r>
              <a:rPr lang="ru-RU" dirty="0" smtClean="0"/>
              <a:t>           коза, белка.</a:t>
            </a:r>
            <a:endParaRPr lang="uz-Cyrl-UZ" dirty="0"/>
          </a:p>
        </p:txBody>
      </p:sp>
      <p:pic>
        <p:nvPicPr>
          <p:cNvPr id="6147" name="Picture 3" descr="D:\Илес акамнинг компьютери\только для Камилки\сказка\f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960438" cy="720725"/>
          </a:xfrm>
          <a:prstGeom prst="rect">
            <a:avLst/>
          </a:prstGeom>
          <a:noFill/>
        </p:spPr>
      </p:pic>
      <p:pic>
        <p:nvPicPr>
          <p:cNvPr id="6153" name="Picture 9" descr="D:\Илес акамнинг компьютери\только для Камилки\сказка\17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4676775"/>
            <a:ext cx="2695575" cy="2181225"/>
          </a:xfrm>
          <a:prstGeom prst="rect">
            <a:avLst/>
          </a:prstGeom>
          <a:noFill/>
        </p:spPr>
      </p:pic>
      <p:pic>
        <p:nvPicPr>
          <p:cNvPr id="1034" name="Picture 10" descr="D:\Илес акамнинг компьютери\только для Камилки\ЦВЕТЫ\zoo\koze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91025"/>
            <a:ext cx="194310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Забавная анатомия.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кого? </a:t>
            </a:r>
          </a:p>
          <a:p>
            <a:r>
              <a:rPr lang="ru-RU" dirty="0" smtClean="0"/>
              <a:t>У брата.</a:t>
            </a:r>
          </a:p>
          <a:p>
            <a:r>
              <a:rPr lang="ru-RU" dirty="0" smtClean="0"/>
              <a:t>У мамы. </a:t>
            </a:r>
          </a:p>
          <a:p>
            <a:endParaRPr lang="uz-Cyrl-UZ" dirty="0"/>
          </a:p>
        </p:txBody>
      </p:sp>
      <p:pic>
        <p:nvPicPr>
          <p:cNvPr id="1026" name="Picture 2" descr="D:\Маме\Учительская деятельность\школа\мои уроки\карт рус+\1333970886_ur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1556792"/>
            <a:ext cx="5435600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Воспитательный час.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Вредные советы.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Только 3 совета в день!</a:t>
            </a:r>
          </a:p>
          <a:p>
            <a:pPr>
              <a:buNone/>
            </a:pPr>
            <a:r>
              <a:rPr lang="ru-RU" dirty="0" smtClean="0"/>
              <a:t>                                         Если привязать к стулу.</a:t>
            </a:r>
          </a:p>
          <a:p>
            <a:pPr>
              <a:buNone/>
            </a:pPr>
            <a:r>
              <a:rPr lang="ru-RU" dirty="0" smtClean="0"/>
              <a:t>                                          Веревками!</a:t>
            </a:r>
          </a:p>
        </p:txBody>
      </p:sp>
      <p:pic>
        <p:nvPicPr>
          <p:cNvPr id="9218" name="Picture 2" descr="D:\Маме\Учительская деятельность\школа\мои уроки\карт рус+\Grigorij-Oster-gost-vystavki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268760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D:\Маме\Учительская деятельность\школа\мои уроки\карт рус+\i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717032"/>
            <a:ext cx="3830637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Внимание!</a:t>
            </a:r>
          </a:p>
          <a:p>
            <a:r>
              <a:rPr lang="ru-RU" dirty="0" smtClean="0"/>
              <a:t>                                                          Опасно</a:t>
            </a:r>
          </a:p>
          <a:p>
            <a:r>
              <a:rPr lang="ru-RU" dirty="0" smtClean="0"/>
              <a:t>                                                      для мозгов!</a:t>
            </a:r>
          </a:p>
          <a:p>
            <a:r>
              <a:rPr lang="ru-RU" dirty="0" smtClean="0"/>
              <a:t>                                                        Прививка </a:t>
            </a:r>
          </a:p>
          <a:p>
            <a:r>
              <a:rPr lang="ru-RU" dirty="0" smtClean="0"/>
              <a:t>                                                           от глупости!</a:t>
            </a:r>
            <a:endParaRPr lang="uz-Cyrl-UZ" dirty="0"/>
          </a:p>
        </p:txBody>
      </p:sp>
      <p:pic>
        <p:nvPicPr>
          <p:cNvPr id="2050" name="Picture 2" descr="D:\Маме\Учительская деятельность\школа\мои уроки\карт рус+\1321018115_bugabu.ru_bc0a2f8e-c62f-494a-bd67-925c2e6b1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548680"/>
            <a:ext cx="5232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Учителям.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Строгим и ласковым,</a:t>
            </a:r>
          </a:p>
          <a:p>
            <a:r>
              <a:rPr lang="ru-RU" dirty="0" smtClean="0"/>
              <a:t>                                            Мудрым и чутким,</a:t>
            </a:r>
          </a:p>
          <a:p>
            <a:r>
              <a:rPr lang="ru-RU" dirty="0" smtClean="0"/>
              <a:t>                                            Низкий поклон</a:t>
            </a:r>
          </a:p>
          <a:p>
            <a:r>
              <a:rPr lang="ru-RU" dirty="0" smtClean="0"/>
              <a:t>                                            И горячий привет!</a:t>
            </a:r>
          </a:p>
          <a:p>
            <a:r>
              <a:rPr lang="ru-RU" dirty="0" smtClean="0"/>
              <a:t>      </a:t>
            </a:r>
            <a:endParaRPr lang="uz-Cyrl-UZ" dirty="0"/>
          </a:p>
        </p:txBody>
      </p:sp>
      <p:pic>
        <p:nvPicPr>
          <p:cNvPr id="9218" name="Picture 2" descr="D:\Маме\Учительская деятельность\школа\мои уроки\карт рус+\s7783_131903075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692696"/>
            <a:ext cx="3810000" cy="5702300"/>
          </a:xfrm>
          <a:prstGeom prst="rect">
            <a:avLst/>
          </a:prstGeom>
          <a:noFill/>
        </p:spPr>
      </p:pic>
      <p:pic>
        <p:nvPicPr>
          <p:cNvPr id="4100" name="Picture 4" descr="D:\Илес акамнинг компьютери\только для Камилки\ЦВЕТЫ\lily_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320000">
            <a:off x="5364088" y="3861048"/>
            <a:ext cx="2819400" cy="3070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 + музыка.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Песня «Лесной олень»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из кинофильма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«Ох уж эта Настя!»</a:t>
            </a:r>
            <a:endParaRPr lang="uz-Cyrl-UZ" dirty="0"/>
          </a:p>
        </p:txBody>
      </p:sp>
      <p:pic>
        <p:nvPicPr>
          <p:cNvPr id="2050" name="Picture 2" descr="D:\Илес акамнинг компьютери\только для Камилки\ЦВЕТЫ\zoo\redde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628800"/>
            <a:ext cx="3810000" cy="368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Оценка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      за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   урок.</a:t>
            </a:r>
            <a:endParaRPr lang="uz-Cyrl-UZ" dirty="0"/>
          </a:p>
        </p:txBody>
      </p:sp>
      <p:pic>
        <p:nvPicPr>
          <p:cNvPr id="1026" name="Picture 2" descr="D:\Маме\Учительская деятельность\школа\мои уроки\карт рус+\22476_html_m528218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6632"/>
            <a:ext cx="66040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наоборот.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Вся власть – ДЕТЯМ.</a:t>
            </a:r>
            <a:endParaRPr lang="uz-Cyrl-UZ" dirty="0"/>
          </a:p>
        </p:txBody>
      </p:sp>
      <p:pic>
        <p:nvPicPr>
          <p:cNvPr id="8194" name="Picture 2" descr="D:\Маме\Учительская деятельность\школа\мои уроки\карт рус+\91546365_3085196_0_6d213_1f880a02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2447925"/>
            <a:ext cx="6657975" cy="441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 + юмор</a:t>
            </a:r>
            <a:endParaRPr lang="uz-Cyrl-UZ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36296" y="332656"/>
            <a:ext cx="16561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404664"/>
            <a:ext cx="16130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Маме\Учительская деятельность\школа\мои уроки\карт рус+\5857994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2492896"/>
            <a:ext cx="53594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 + математика.</a:t>
            </a:r>
            <a:endParaRPr lang="uz-Cyrl-UZ" dirty="0"/>
          </a:p>
        </p:txBody>
      </p:sp>
      <p:pic>
        <p:nvPicPr>
          <p:cNvPr id="1026" name="Picture 2" descr="D:\Маме\Учительская деятельность\школа\мои уроки\карт рус+\i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2238" y="3484562"/>
            <a:ext cx="5211762" cy="3373438"/>
          </a:xfrm>
          <a:prstGeom prst="rect">
            <a:avLst/>
          </a:prstGeom>
          <a:noFill/>
        </p:spPr>
      </p:pic>
      <p:pic>
        <p:nvPicPr>
          <p:cNvPr id="4098" name="Picture 2" descr="D:\Маме\Учительская деятельность\школа\мои уроки\карт рус+\12334478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484784"/>
            <a:ext cx="3175000" cy="424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Людоед .   3+4+2+12=</a:t>
            </a:r>
            <a:endParaRPr lang="uz-Cyrl-UZ" dirty="0"/>
          </a:p>
        </p:txBody>
      </p:sp>
      <p:pic>
        <p:nvPicPr>
          <p:cNvPr id="3074" name="Picture 2" descr="D:\Маме\Учительская деятельность\школа\мои уроки\карт рус+\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776"/>
            <a:ext cx="3810000" cy="3708400"/>
          </a:xfrm>
          <a:prstGeom prst="rect">
            <a:avLst/>
          </a:prstGeom>
          <a:noFill/>
        </p:spPr>
      </p:pic>
      <p:pic>
        <p:nvPicPr>
          <p:cNvPr id="3075" name="Picture 3" descr="D:\Маме\Учительская деятельность\школа\мои уроки\карт рус+\8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332037"/>
            <a:ext cx="54864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/>
          <a:lstStyle/>
          <a:p>
            <a:r>
              <a:rPr lang="ru-RU" dirty="0" smtClean="0"/>
              <a:t>Учительница.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 smtClean="0"/>
              <a:t>26 172                 Оценки.</a:t>
            </a:r>
          </a:p>
          <a:p>
            <a:r>
              <a:rPr lang="ru-RU" dirty="0" smtClean="0"/>
              <a:t>11583</a:t>
            </a:r>
          </a:p>
          <a:p>
            <a:r>
              <a:rPr lang="ru-RU" dirty="0" smtClean="0"/>
              <a:t>4884</a:t>
            </a:r>
          </a:p>
          <a:p>
            <a:r>
              <a:rPr lang="ru-RU" dirty="0" smtClean="0"/>
              <a:t>955</a:t>
            </a:r>
            <a:endParaRPr lang="uz-Cyrl-UZ" dirty="0"/>
          </a:p>
        </p:txBody>
      </p:sp>
      <p:pic>
        <p:nvPicPr>
          <p:cNvPr id="2051" name="Picture 3" descr="D:\Маме\Учительская деятельность\школа\мои уроки\карт рус+\Besse_Coope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988840"/>
            <a:ext cx="6350000" cy="454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Василиса и Змей Горыныч.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</a:t>
            </a:r>
          </a:p>
          <a:p>
            <a:r>
              <a:rPr lang="ru-RU" dirty="0" smtClean="0"/>
              <a:t>                                                                         5</a:t>
            </a:r>
          </a:p>
          <a:p>
            <a:r>
              <a:rPr lang="ru-RU" dirty="0" smtClean="0"/>
              <a:t>6 </a:t>
            </a:r>
          </a:p>
          <a:p>
            <a:r>
              <a:rPr lang="ru-RU" dirty="0" smtClean="0"/>
              <a:t>                                                                        2</a:t>
            </a:r>
          </a:p>
          <a:p>
            <a:r>
              <a:rPr lang="ru-RU" dirty="0" smtClean="0"/>
              <a:t>3 </a:t>
            </a:r>
          </a:p>
          <a:p>
            <a:r>
              <a:rPr lang="ru-RU" dirty="0" smtClean="0"/>
              <a:t>                                                                        *</a:t>
            </a:r>
            <a:endParaRPr lang="uz-Cyrl-UZ" dirty="0"/>
          </a:p>
        </p:txBody>
      </p:sp>
      <p:pic>
        <p:nvPicPr>
          <p:cNvPr id="3076" name="Picture 4" descr="D:\Маме\Учительская деятельность\школа\мои уроки\карт рус+\i_0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700808"/>
            <a:ext cx="542925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Василиса и Кощей Бессмертный.</a:t>
            </a:r>
            <a:endParaRPr lang="uz-Cyrl-U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                                          18 лет</a:t>
            </a:r>
          </a:p>
          <a:p>
            <a:r>
              <a:rPr lang="ru-RU" dirty="0" smtClean="0"/>
              <a:t>                                     27 360 сундуков</a:t>
            </a:r>
          </a:p>
          <a:p>
            <a:r>
              <a:rPr lang="ru-RU" dirty="0" smtClean="0"/>
              <a:t>                                       33 сундука в год</a:t>
            </a:r>
          </a:p>
          <a:p>
            <a:r>
              <a:rPr lang="ru-RU" dirty="0" smtClean="0"/>
              <a:t>                                     30 000 сундуков</a:t>
            </a:r>
          </a:p>
          <a:p>
            <a:r>
              <a:rPr lang="ru-RU" dirty="0" smtClean="0"/>
              <a:t>                            Сколько лет будет невесте?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z-Cyrl-UZ" dirty="0"/>
          </a:p>
        </p:txBody>
      </p:sp>
      <p:pic>
        <p:nvPicPr>
          <p:cNvPr id="4100" name="Picture 4" descr="D:\Маме\Учительская деятельность\школа\мои уроки\карт рус+\i_03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96752"/>
            <a:ext cx="1905000" cy="4286250"/>
          </a:xfrm>
          <a:prstGeom prst="rect">
            <a:avLst/>
          </a:prstGeom>
          <a:noFill/>
        </p:spPr>
      </p:pic>
      <p:pic>
        <p:nvPicPr>
          <p:cNvPr id="4098" name="Picture 2" descr="D:\Илес акамнинг компьютери\только для Камилки\сказка\kosh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760" y="2996952"/>
            <a:ext cx="3286125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388</Words>
  <Application>Microsoft Office PowerPoint</Application>
  <PresentationFormat>Экран (4:3)</PresentationFormat>
  <Paragraphs>120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Солнцестояние</vt:lpstr>
      <vt:lpstr>                          РУССКИЙ                         ЯЗЫК  + </vt:lpstr>
      <vt:lpstr>                     Учителям.</vt:lpstr>
      <vt:lpstr>Уроки наоборот.</vt:lpstr>
      <vt:lpstr>Русский язык + юмор</vt:lpstr>
      <vt:lpstr>Русский язык + математика.</vt:lpstr>
      <vt:lpstr>Людоед .   3+4+2+12=</vt:lpstr>
      <vt:lpstr>Учительница.</vt:lpstr>
      <vt:lpstr>Василиса и Змей Горыныч.</vt:lpstr>
      <vt:lpstr>Василиса и Кощей Бессмертный.</vt:lpstr>
      <vt:lpstr>Иван – царевич.</vt:lpstr>
      <vt:lpstr>Царевна Несмеяна.</vt:lpstr>
      <vt:lpstr>Злая колдунья.</vt:lpstr>
      <vt:lpstr>                                Змей Горыныч</vt:lpstr>
      <vt:lpstr>Баба Яга и Кощей Бессмертный.</vt:lpstr>
      <vt:lpstr>Русский язык +     информатика.</vt:lpstr>
      <vt:lpstr>Русский язык + биология.</vt:lpstr>
      <vt:lpstr>Забавная анатомия.</vt:lpstr>
      <vt:lpstr>Воспитательный час.</vt:lpstr>
      <vt:lpstr>      </vt:lpstr>
      <vt:lpstr>Русский язык + музыка.</vt:lpstr>
      <vt:lpstr>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Nus'</dc:creator>
  <cp:lastModifiedBy>Nus'</cp:lastModifiedBy>
  <cp:revision>44</cp:revision>
  <dcterms:created xsi:type="dcterms:W3CDTF">2013-03-13T13:15:21Z</dcterms:created>
  <dcterms:modified xsi:type="dcterms:W3CDTF">2013-03-16T15:40:22Z</dcterms:modified>
</cp:coreProperties>
</file>