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4602EA6-971E-4A67-B81F-83FE111CC72D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1CFE132-A493-4AB1-AF5B-8FFED2A1CA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2EA6-971E-4A67-B81F-83FE111CC72D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FE132-A493-4AB1-AF5B-8FFED2A1CA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2EA6-971E-4A67-B81F-83FE111CC72D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FE132-A493-4AB1-AF5B-8FFED2A1CA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4602EA6-971E-4A67-B81F-83FE111CC72D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1CFE132-A493-4AB1-AF5B-8FFED2A1CA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4602EA6-971E-4A67-B81F-83FE111CC72D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1CFE132-A493-4AB1-AF5B-8FFED2A1CA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2EA6-971E-4A67-B81F-83FE111CC72D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FE132-A493-4AB1-AF5B-8FFED2A1CA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2EA6-971E-4A67-B81F-83FE111CC72D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FE132-A493-4AB1-AF5B-8FFED2A1CA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602EA6-971E-4A67-B81F-83FE111CC72D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CFE132-A493-4AB1-AF5B-8FFED2A1CA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2EA6-971E-4A67-B81F-83FE111CC72D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FE132-A493-4AB1-AF5B-8FFED2A1CA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4602EA6-971E-4A67-B81F-83FE111CC72D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1CFE132-A493-4AB1-AF5B-8FFED2A1CA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602EA6-971E-4A67-B81F-83FE111CC72D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CFE132-A493-4AB1-AF5B-8FFED2A1CA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4602EA6-971E-4A67-B81F-83FE111CC72D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1CFE132-A493-4AB1-AF5B-8FFED2A1CA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Синтаксис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Виды словосочетаний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 характеру главного слова словосочетания делятся на:</a:t>
            </a:r>
          </a:p>
          <a:p>
            <a:r>
              <a:rPr lang="ru-RU" dirty="0" smtClean="0"/>
              <a:t>1.</a:t>
            </a:r>
            <a:r>
              <a:rPr lang="ru-RU" dirty="0" smtClean="0">
                <a:solidFill>
                  <a:schemeClr val="accent3"/>
                </a:solidFill>
              </a:rPr>
              <a:t>Глагольные</a:t>
            </a:r>
            <a:r>
              <a:rPr lang="ru-RU" dirty="0" smtClean="0"/>
              <a:t> (главное слово – глагол)</a:t>
            </a:r>
            <a:r>
              <a:rPr lang="ru-RU" i="1" dirty="0" smtClean="0"/>
              <a:t> выполнить долг, предложить выучить.</a:t>
            </a:r>
          </a:p>
          <a:p>
            <a:r>
              <a:rPr lang="ru-RU" dirty="0" smtClean="0"/>
              <a:t>2. </a:t>
            </a:r>
            <a:r>
              <a:rPr lang="ru-RU" dirty="0" smtClean="0">
                <a:solidFill>
                  <a:schemeClr val="accent3"/>
                </a:solidFill>
              </a:rPr>
              <a:t>Именные</a:t>
            </a:r>
            <a:r>
              <a:rPr lang="ru-RU" dirty="0" smtClean="0"/>
              <a:t> (главное слово – </a:t>
            </a:r>
            <a:r>
              <a:rPr lang="ru-RU" dirty="0" err="1" smtClean="0"/>
              <a:t>сущ.,прил.,числит</a:t>
            </a:r>
            <a:r>
              <a:rPr lang="ru-RU" dirty="0" smtClean="0"/>
              <a:t>., </a:t>
            </a:r>
            <a:r>
              <a:rPr lang="ru-RU" dirty="0" err="1" smtClean="0"/>
              <a:t>местоим</a:t>
            </a:r>
            <a:r>
              <a:rPr lang="ru-RU" dirty="0" smtClean="0"/>
              <a:t>.)</a:t>
            </a:r>
            <a:r>
              <a:rPr lang="ru-RU" i="1" dirty="0" smtClean="0"/>
              <a:t> кабинет директора, двух учеников, третий слева)</a:t>
            </a:r>
          </a:p>
          <a:p>
            <a:r>
              <a:rPr lang="ru-RU" dirty="0" smtClean="0"/>
              <a:t>3. </a:t>
            </a:r>
            <a:r>
              <a:rPr lang="ru-RU" dirty="0" smtClean="0">
                <a:solidFill>
                  <a:schemeClr val="accent3"/>
                </a:solidFill>
              </a:rPr>
              <a:t>Наречные</a:t>
            </a:r>
            <a:r>
              <a:rPr lang="ru-RU" dirty="0" smtClean="0"/>
              <a:t> (главное слово – наречие) </a:t>
            </a:r>
            <a:r>
              <a:rPr lang="ru-RU" i="1" dirty="0" smtClean="0"/>
              <a:t>вдали от дороги, весьма важно.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Способы связи слов в словосочетании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984248"/>
            <a:ext cx="7467600" cy="4873752"/>
          </a:xfrm>
        </p:spPr>
        <p:txBody>
          <a:bodyPr/>
          <a:lstStyle/>
          <a:p>
            <a:r>
              <a:rPr lang="ru-RU" b="1" dirty="0" smtClean="0"/>
              <a:t>Согласование</a:t>
            </a:r>
            <a:r>
              <a:rPr lang="ru-RU" dirty="0" smtClean="0"/>
              <a:t> – это способ связи, при котором зависимое слово ставится в тех же формах, что и главное. </a:t>
            </a:r>
            <a:r>
              <a:rPr lang="ru-RU" i="1" dirty="0" smtClean="0"/>
              <a:t>Липовая аллея, эта аллея, опустевшая аллея. </a:t>
            </a:r>
          </a:p>
          <a:p>
            <a:pPr>
              <a:buNone/>
            </a:pPr>
            <a:r>
              <a:rPr lang="ru-RU" dirty="0" smtClean="0"/>
              <a:t>    Зависимое слово: </a:t>
            </a:r>
            <a:r>
              <a:rPr lang="ru-RU" dirty="0" err="1" smtClean="0"/>
              <a:t>прилаг</a:t>
            </a:r>
            <a:r>
              <a:rPr lang="ru-RU" dirty="0" smtClean="0"/>
              <a:t>, </a:t>
            </a:r>
            <a:r>
              <a:rPr lang="ru-RU" dirty="0" err="1" smtClean="0"/>
              <a:t>прич</a:t>
            </a:r>
            <a:r>
              <a:rPr lang="ru-RU" dirty="0" smtClean="0"/>
              <a:t>, </a:t>
            </a:r>
            <a:r>
              <a:rPr lang="ru-RU" dirty="0" err="1" smtClean="0"/>
              <a:t>порядк</a:t>
            </a:r>
            <a:r>
              <a:rPr lang="ru-RU" dirty="0" smtClean="0"/>
              <a:t>. числит, местоимение по форме сходное с ними.</a:t>
            </a:r>
            <a:endParaRPr lang="ru-RU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714356"/>
            <a:ext cx="7467600" cy="4873752"/>
          </a:xfrm>
        </p:spPr>
        <p:txBody>
          <a:bodyPr/>
          <a:lstStyle/>
          <a:p>
            <a:r>
              <a:rPr lang="ru-RU" b="1" dirty="0" smtClean="0"/>
              <a:t>Управление – </a:t>
            </a:r>
            <a:r>
              <a:rPr lang="ru-RU" dirty="0" smtClean="0"/>
              <a:t>это способ связи, при котором зависимое слово (существительное или другая часть речи, употребляемая в значении существительного) ставится при главном  слове в определенном падеже. Например: </a:t>
            </a:r>
            <a:r>
              <a:rPr lang="ru-RU" i="1" dirty="0" smtClean="0"/>
              <a:t>встретить друга (В.п.), вас (</a:t>
            </a:r>
            <a:r>
              <a:rPr lang="ru-RU" i="1" dirty="0" err="1" smtClean="0"/>
              <a:t>В.п</a:t>
            </a:r>
            <a:r>
              <a:rPr lang="ru-RU" i="1" dirty="0" smtClean="0"/>
              <a:t>), учителя (</a:t>
            </a:r>
            <a:r>
              <a:rPr lang="ru-RU" i="1" dirty="0" err="1" smtClean="0"/>
              <a:t>В.п</a:t>
            </a:r>
            <a:r>
              <a:rPr lang="ru-RU" i="1" dirty="0" smtClean="0"/>
              <a:t>)</a:t>
            </a:r>
          </a:p>
          <a:p>
            <a:endParaRPr lang="ru-RU" b="1" i="1" dirty="0" smtClean="0"/>
          </a:p>
          <a:p>
            <a:r>
              <a:rPr lang="ru-RU" dirty="0" smtClean="0"/>
              <a:t>При управлении с изменением формы главного слова форма зависимого слова не изменяется. </a:t>
            </a:r>
            <a:r>
              <a:rPr lang="ru-RU" i="1" dirty="0" smtClean="0"/>
              <a:t>Встретил друга, встречу друга, встретивший друга и т.д.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857232"/>
            <a:ext cx="7467600" cy="4873752"/>
          </a:xfrm>
        </p:spPr>
        <p:txBody>
          <a:bodyPr/>
          <a:lstStyle/>
          <a:p>
            <a:r>
              <a:rPr lang="ru-RU" b="1" dirty="0" smtClean="0"/>
              <a:t>Примыкание </a:t>
            </a:r>
            <a:r>
              <a:rPr lang="ru-RU" dirty="0" smtClean="0"/>
              <a:t>– это способ связи, при котором зависимое неизменяемое слово связывается с главным только по смыслу, например: </a:t>
            </a:r>
            <a:r>
              <a:rPr lang="ru-RU" i="1" dirty="0" smtClean="0"/>
              <a:t>очень любить, очень хороший, очень хорошо, уехал учиться, говорил улыбаясь.</a:t>
            </a:r>
          </a:p>
          <a:p>
            <a:endParaRPr lang="ru-RU" b="1" i="1" dirty="0" smtClean="0"/>
          </a:p>
          <a:p>
            <a:r>
              <a:rPr lang="ru-RU" dirty="0" smtClean="0"/>
              <a:t>Зависимое слово при примыкании является неизменяемым (наречие, неопределенная форма глагола, деепричастие)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Отличие предложений и словосочетаний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 numCol="2"/>
          <a:lstStyle/>
          <a:p>
            <a:pPr>
              <a:buNone/>
            </a:pPr>
            <a:r>
              <a:rPr lang="ru-RU" dirty="0" smtClean="0"/>
              <a:t>           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397000"/>
          <a:ext cx="6096000" cy="485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Предложение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Словосочетание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1. Служит для сообщения, вопроса или для побуждения. Может быть восклицательным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1. Служит для более точного, чем слово, называния предметов,</a:t>
                      </a:r>
                      <a:r>
                        <a:rPr lang="ru-RU" b="1" baseline="0" dirty="0" smtClean="0"/>
                        <a:t> действий и их признаков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2. Имеет грамматическую основу, состоящую из одного или двух главных членов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2. Состоит из главного и зависимого слова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3. Характеризуется смысловой и интонационной законченностью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28596" y="0"/>
          <a:ext cx="7467600" cy="722884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2571739"/>
                <a:gridCol w="489586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Роль в языке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Выражает  законченную мысль по смыслу и интонационно.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Строение и виды предложений по количеству</a:t>
                      </a:r>
                      <a:r>
                        <a:rPr lang="ru-RU" b="1" baseline="0" dirty="0" smtClean="0"/>
                        <a:t> главных членов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Имеет грамматическую основу, состоящую из двух</a:t>
                      </a:r>
                      <a:r>
                        <a:rPr lang="ru-RU" b="1" baseline="0" dirty="0" smtClean="0"/>
                        <a:t> (двусоставные) или из одного (односоставные) главных членов 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Виды предложений по количеству грам.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baseline="0" smtClean="0"/>
                        <a:t>основ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Простые – одна основа, сложные – две и более грамматических основ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Виды предложений по цели высказывания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Повествовательные, вопросительные, побудительные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Виды предложений по наличию или отсутствию второстепенных членов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Распространенные – кроме</a:t>
                      </a:r>
                      <a:r>
                        <a:rPr lang="ru-RU" b="1" baseline="0" dirty="0" smtClean="0"/>
                        <a:t> главных есть и второстепенные члены предложения; нераспространенные – состоят только из грамматической основы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Виды предложений по </a:t>
                      </a:r>
                      <a:r>
                        <a:rPr lang="ru-RU" b="1" dirty="0" err="1" smtClean="0"/>
                        <a:t>осложненности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Осложнены обращениями, вводными словами, однородными членами, обособлениями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Безличные предложения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397000"/>
          <a:ext cx="60960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Простое глагольное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 Безличным глаголом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Вечерами работалось особенно хорошо.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 Безличной формой личного глагола.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Пахнет сеном</a:t>
                      </a:r>
                      <a:r>
                        <a:rPr lang="ru-RU" baseline="0" dirty="0" smtClean="0"/>
                        <a:t> над лугами. Зажгло грозою дерево.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 Безличной</a:t>
                      </a:r>
                      <a:r>
                        <a:rPr lang="ru-RU" baseline="0" dirty="0" smtClean="0"/>
                        <a:t> формой глагола </a:t>
                      </a:r>
                      <a:r>
                        <a:rPr lang="ru-RU" i="1" baseline="0" dirty="0" smtClean="0"/>
                        <a:t>быть</a:t>
                      </a:r>
                      <a:r>
                        <a:rPr lang="ru-RU" baseline="0" dirty="0" smtClean="0"/>
                        <a:t> в отрицательных предложениях; словом  </a:t>
                      </a:r>
                      <a:r>
                        <a:rPr lang="ru-RU" i="1" baseline="0" dirty="0" smtClean="0"/>
                        <a:t>нет</a:t>
                      </a:r>
                      <a:r>
                        <a:rPr lang="ru-RU" baseline="0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Герасима уже не было на дворе. У меня нет линейки.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 Неопределенной</a:t>
                      </a:r>
                      <a:r>
                        <a:rPr lang="ru-RU" baseline="0" dirty="0" smtClean="0"/>
                        <a:t> формой глагола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Вам не видать таких сражений. Быть грозе</a:t>
                      </a:r>
                      <a:r>
                        <a:rPr lang="ru-RU" baseline="0" dirty="0" smtClean="0"/>
                        <a:t> великой.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Составное сказуемое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397000"/>
          <a:ext cx="6096000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Глагольное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Безличным вспомогательным глаголом + неопределенная форма глагола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1)Над вашим предложением </a:t>
                      </a:r>
                      <a:r>
                        <a:rPr lang="ru-RU" i="1" dirty="0" smtClean="0"/>
                        <a:t>стоит подумать</a:t>
                      </a:r>
                      <a:r>
                        <a:rPr lang="ru-RU" dirty="0" smtClean="0"/>
                        <a:t>. 2) Кате </a:t>
                      </a:r>
                      <a:r>
                        <a:rPr lang="ru-RU" i="1" dirty="0" smtClean="0"/>
                        <a:t>спать</a:t>
                      </a:r>
                      <a:r>
                        <a:rPr lang="ru-RU" i="1" baseline="0" dirty="0" smtClean="0"/>
                        <a:t> не хотелось.</a:t>
                      </a:r>
                      <a:endParaRPr lang="ru-RU" i="1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Именное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Глаголом-связкой в безличной форме + именная часть (наречие или краткое страдательное причастие в форме среднего рода)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ru-RU" dirty="0" smtClean="0"/>
                        <a:t>В этот час </a:t>
                      </a:r>
                      <a:r>
                        <a:rPr lang="ru-RU" i="1" dirty="0" smtClean="0"/>
                        <a:t>было</a:t>
                      </a:r>
                      <a:r>
                        <a:rPr lang="ru-RU" dirty="0" smtClean="0"/>
                        <a:t> совсем </a:t>
                      </a:r>
                      <a:r>
                        <a:rPr lang="ru-RU" i="1" dirty="0" smtClean="0"/>
                        <a:t>тихо.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dirty="0" smtClean="0"/>
                        <a:t>2) В избе жарко </a:t>
                      </a:r>
                      <a:r>
                        <a:rPr lang="ru-RU" i="1" dirty="0" smtClean="0"/>
                        <a:t>натоплено.</a:t>
                      </a:r>
                      <a:endParaRPr lang="ru-RU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107</TotalTime>
  <Words>532</Words>
  <Application>Microsoft Office PowerPoint</Application>
  <PresentationFormat>Экран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Синтаксис</vt:lpstr>
      <vt:lpstr>Виды словосочетаний</vt:lpstr>
      <vt:lpstr>Способы связи слов в словосочетании</vt:lpstr>
      <vt:lpstr>Слайд 4</vt:lpstr>
      <vt:lpstr>Слайд 5</vt:lpstr>
      <vt:lpstr>Отличие предложений и словосочетаний</vt:lpstr>
      <vt:lpstr>Слайд 7</vt:lpstr>
      <vt:lpstr>Безличные предложения</vt:lpstr>
      <vt:lpstr>Составное сказуемое</vt:lpstr>
    </vt:vector>
  </TitlesOfParts>
  <Company>2044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Синтаксис</dc:title>
  <dc:creator>211</dc:creator>
  <cp:lastModifiedBy>211</cp:lastModifiedBy>
  <cp:revision>12</cp:revision>
  <dcterms:created xsi:type="dcterms:W3CDTF">2010-10-04T09:28:50Z</dcterms:created>
  <dcterms:modified xsi:type="dcterms:W3CDTF">2010-12-02T05:43:00Z</dcterms:modified>
</cp:coreProperties>
</file>