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257" r:id="rId4"/>
    <p:sldId id="264" r:id="rId5"/>
    <p:sldId id="265" r:id="rId6"/>
    <p:sldId id="266" r:id="rId7"/>
    <p:sldId id="267" r:id="rId8"/>
    <p:sldId id="261" r:id="rId9"/>
    <p:sldId id="268" r:id="rId10"/>
    <p:sldId id="269" r:id="rId11"/>
    <p:sldId id="270" r:id="rId12"/>
    <p:sldId id="271" r:id="rId13"/>
    <p:sldId id="262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Acer Customer" initials="V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99FF"/>
    <a:srgbClr val="FF0066"/>
    <a:srgbClr val="0000CC"/>
    <a:srgbClr val="A3E0FF"/>
    <a:srgbClr val="009900"/>
    <a:srgbClr val="FFA7A7"/>
    <a:srgbClr val="FFB7B7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46" d="100"/>
          <a:sy n="46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D4206-27D5-4017-A4C5-3D970C76E061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A0198-D4BF-4444-BC48-4E61FC6ED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A0198-D4BF-4444-BC48-4E61FC6EDFF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B7B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C18E-4BA5-4FA0-8F7E-ED20A9E11F9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8.xml"/><Relationship Id="rId7" Type="http://schemas.openxmlformats.org/officeDocument/2006/relationships/slide" Target="slide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3.xml"/><Relationship Id="rId7" Type="http://schemas.openxmlformats.org/officeDocument/2006/relationships/slide" Target="slide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357298"/>
            <a:ext cx="7858181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ИГРА, ПОСВЯЩЕННАЯ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ПРАЗДНИКУ СЛАВЯНСКОЙ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ПИСЬМЕННОСТИ И КУЛЬТУРЫ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357158" y="500042"/>
            <a:ext cx="14287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042825" y="357166"/>
            <a:ext cx="6815455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каком году в нашей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тране был возрожден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праздник Славянской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письменности ?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3071802" y="3929066"/>
            <a:ext cx="328614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1986 г.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a10de5486ccb36d0894101779977f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0"/>
            <a:ext cx="25717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7286644" y="428604"/>
            <a:ext cx="14287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57159" y="714356"/>
            <a:ext cx="64294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Столицей праздника Славянской письменности  каждый год становится какой-нибудь новый населенный пункт России. Так было до 2010 года.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изменения произошли в этом году?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2571736" y="3929066"/>
            <a:ext cx="603515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2010 года столицей дней славянской письменности стала Москва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121442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642910" y="214290"/>
            <a:ext cx="80005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Сколько лет исполняется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славянской азбуке в 2013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оду?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 descr="Славянской азбуке – 1150 л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857496"/>
            <a:ext cx="2928958" cy="2786082"/>
          </a:xfrm>
          <a:prstGeom prst="rect">
            <a:avLst/>
          </a:prstGeom>
          <a:noFill/>
        </p:spPr>
      </p:pic>
      <p:sp>
        <p:nvSpPr>
          <p:cNvPr id="14" name="Волна 13"/>
          <p:cNvSpPr/>
          <p:nvPr/>
        </p:nvSpPr>
        <p:spPr>
          <a:xfrm>
            <a:off x="714348" y="3000372"/>
            <a:ext cx="3500462" cy="2000264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1150 лет</a:t>
            </a:r>
            <a:endParaRPr lang="ru-RU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B7B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g_5_24_0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428596" y="357166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3000372"/>
            <a:ext cx="4572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Как звали братьев, составивших первую славянскую азбуку?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714356"/>
            <a:ext cx="3071834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00FFFF"/>
                </a:solidFill>
              </a:rPr>
              <a:t>Кирилл и</a:t>
            </a:r>
          </a:p>
          <a:p>
            <a:pPr algn="just"/>
            <a:r>
              <a:rPr lang="ru-RU" sz="4800" b="1" dirty="0" err="1" smtClean="0">
                <a:solidFill>
                  <a:srgbClr val="00FFFF"/>
                </a:solidFill>
              </a:rPr>
              <a:t>Мефодий</a:t>
            </a:r>
            <a:endParaRPr lang="ru-RU" sz="48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Picture 4" descr="90b0ce9e59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488" cy="34290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358082" y="357166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3000364" y="3643314"/>
            <a:ext cx="2168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</a:rPr>
              <a:t>А) </a:t>
            </a:r>
            <a:r>
              <a:rPr lang="ru-RU" sz="2800" b="1" i="1" dirty="0" smtClean="0">
                <a:solidFill>
                  <a:srgbClr val="0000CC"/>
                </a:solidFill>
              </a:rPr>
              <a:t>Академик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</a:rPr>
              <a:t>Б) </a:t>
            </a:r>
            <a:r>
              <a:rPr lang="ru-RU" sz="2800" b="1" i="1" dirty="0" smtClean="0">
                <a:solidFill>
                  <a:srgbClr val="0000CC"/>
                </a:solidFill>
              </a:rPr>
              <a:t>Философ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</a:rPr>
              <a:t>В) Мудрец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2714612" y="1643050"/>
            <a:ext cx="61311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Какое прозвище было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Кирилла и почему?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46" y="3357562"/>
            <a:ext cx="2928958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Он преподавал философию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7158" y="285728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285852" y="928670"/>
            <a:ext cx="73436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называются две славянские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азбуки?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4071902" y="3429000"/>
            <a:ext cx="5072098" cy="2000264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Кириллица и 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глаголица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5720" y="2928934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115775" y="642918"/>
            <a:ext cx="6521401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Когда и в связи с чем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ыла введена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Кириллица?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Содержимое 7" descr="http://www.orthedu.ru/culture/slava/35-/41-52.1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282" y="357166"/>
            <a:ext cx="1643074" cy="2071702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214546" y="4143380"/>
            <a:ext cx="4714908" cy="214314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В </a:t>
            </a:r>
            <a:r>
              <a:rPr lang="en-US" sz="4800" b="1" dirty="0" smtClean="0"/>
              <a:t>X – XI</a:t>
            </a:r>
            <a:r>
              <a:rPr lang="ru-RU" sz="4800" b="1" dirty="0" smtClean="0"/>
              <a:t> вв.; с принятием </a:t>
            </a:r>
          </a:p>
          <a:p>
            <a:pPr algn="ctr"/>
            <a:r>
              <a:rPr lang="ru-RU" sz="4800" b="1" dirty="0" smtClean="0"/>
              <a:t>христианства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429520" y="285728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85720" y="428604"/>
            <a:ext cx="7000924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за книги были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переведены братьями на 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славянский язык?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Picture 7" descr="5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2032000" cy="217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4" descr="Апосто_Ивана_Федорова_15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357562"/>
            <a:ext cx="2808287" cy="219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6" descr="300px-Chludov_dav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000372"/>
            <a:ext cx="2819400" cy="217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57158" y="5357826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Евангелие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488" y="271462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Апостол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512" y="535782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Псалтырь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642910" y="285728"/>
            <a:ext cx="142876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3214686"/>
            <a:ext cx="6072198" cy="2286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Откуда родом были братья Кирилл и </a:t>
            </a:r>
            <a:r>
              <a:rPr lang="ru-RU" sz="4000" b="1" dirty="0" err="1" smtClean="0"/>
              <a:t>Мефодий</a:t>
            </a:r>
            <a:r>
              <a:rPr lang="ru-RU" sz="4000" b="1" dirty="0" smtClean="0"/>
              <a:t>?</a:t>
            </a:r>
          </a:p>
        </p:txBody>
      </p:sp>
      <p:sp>
        <p:nvSpPr>
          <p:cNvPr id="12" name="Волна 11"/>
          <p:cNvSpPr/>
          <p:nvPr/>
        </p:nvSpPr>
        <p:spPr>
          <a:xfrm>
            <a:off x="5572132" y="285728"/>
            <a:ext cx="3000396" cy="1571636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Г. </a:t>
            </a:r>
            <a:r>
              <a:rPr lang="ru-RU" sz="4400" b="1" dirty="0" err="1" smtClean="0">
                <a:solidFill>
                  <a:srgbClr val="FF0000"/>
                </a:solidFill>
              </a:rPr>
              <a:t>Солунь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714876" cy="375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143208" y="1000108"/>
            <a:ext cx="60007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Где и когда впервые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ыл открыт памятник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Кириллу и </a:t>
            </a:r>
            <a:r>
              <a:rPr lang="ru-RU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Мефодию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1142976" y="3071810"/>
            <a:ext cx="7005123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г.Москва, 1992 г.</a:t>
            </a:r>
          </a:p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г.Мурманск, 1990 г.</a:t>
            </a:r>
          </a:p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 г.Саратов, 1986 г.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7715240" y="0"/>
            <a:ext cx="142876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642918"/>
            <a:ext cx="3357586" cy="857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600" dirty="0" smtClean="0"/>
              <a:t>ИГРА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sz="4400" b="1" i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Игра</a:t>
            </a:r>
            <a:r>
              <a:rPr lang="ru-RU" sz="4400" b="1" dirty="0" smtClean="0">
                <a:solidFill>
                  <a:srgbClr val="FF0000"/>
                </a:solidFill>
              </a:rPr>
              <a:t> – это дитя труда. Нет ни одной игры, которая не имела бы себе прототипа в одной из форм серьезного труда.</a:t>
            </a:r>
          </a:p>
          <a:p>
            <a:pPr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В.Вундт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Содержимое 3" descr="img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0029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072330" y="285728"/>
            <a:ext cx="1643074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1835974" y="1857364"/>
            <a:ext cx="730802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Где похоронен Кирилл?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3428992" y="3500438"/>
            <a:ext cx="49007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г.Рим, церковь </a:t>
            </a:r>
          </a:p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Св.Климента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" name="Picture 2" descr="http://im3-tub-ru.yandex.net/i?id=176725683-1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00034" y="428604"/>
            <a:ext cx="142876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2" action="ppaction://hlinksldjump"/>
          </p:cNvPr>
          <p:cNvSpPr/>
          <p:nvPr/>
        </p:nvSpPr>
        <p:spPr>
          <a:xfrm>
            <a:off x="2285984" y="1"/>
            <a:ext cx="6858016" cy="2554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Как называлось государство, </a:t>
            </a:r>
          </a:p>
          <a:p>
            <a:pPr algn="ctr"/>
            <a:r>
              <a:rPr lang="ru-RU" sz="4000" b="1" dirty="0" smtClean="0"/>
              <a:t>куда прибыли </a:t>
            </a:r>
          </a:p>
          <a:p>
            <a:pPr algn="ctr"/>
            <a:r>
              <a:rPr lang="ru-RU" sz="4000" b="1" dirty="0" smtClean="0"/>
              <a:t>со своей миссией</a:t>
            </a:r>
          </a:p>
          <a:p>
            <a:pPr algn="ctr"/>
            <a:r>
              <a:rPr lang="ru-RU" sz="4000" b="1" dirty="0" smtClean="0"/>
              <a:t> Кирилл и </a:t>
            </a:r>
            <a:r>
              <a:rPr lang="ru-RU" sz="4000" b="1" dirty="0" err="1" smtClean="0"/>
              <a:t>Мефодий</a:t>
            </a:r>
            <a:r>
              <a:rPr lang="ru-RU" sz="4000" b="1" dirty="0" smtClean="0"/>
              <a:t>?</a:t>
            </a: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357158" y="4143380"/>
            <a:ext cx="392909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МОРАВИЯ</a:t>
            </a:r>
            <a:endParaRPr lang="ru-RU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194" name="Picture 2" descr="http://im6-tub-ru.yandex.net/i?id=694851467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71472" y="4143380"/>
            <a:ext cx="142876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1643042" y="357166"/>
            <a:ext cx="725564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t"/>
            <a:r>
              <a:rPr lang="ru-RU" sz="3600" b="1" dirty="0" smtClean="0"/>
              <a:t>На территории какой современной</a:t>
            </a:r>
          </a:p>
          <a:p>
            <a:pPr algn="ctr" fontAlgn="t"/>
            <a:r>
              <a:rPr lang="ru-RU" sz="3600" b="1" dirty="0" smtClean="0"/>
              <a:t> страны изобрели бумагу?</a:t>
            </a:r>
            <a:endParaRPr lang="ru-RU" sz="3600" b="1" dirty="0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5500694" y="3429000"/>
            <a:ext cx="3357586" cy="1857388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КИТАЙ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Picture 8" descr="a10de5486ccb36d0894101779977fa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6377">
            <a:off x="78424" y="371381"/>
            <a:ext cx="2926011" cy="335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857356" y="0"/>
            <a:ext cx="142876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3000364" y="1428736"/>
            <a:ext cx="557216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t"/>
            <a:r>
              <a:rPr lang="ru-RU" sz="4400" b="1" dirty="0" smtClean="0"/>
              <a:t>Кору какого дерева </a:t>
            </a:r>
          </a:p>
          <a:p>
            <a:pPr algn="ctr" fontAlgn="t"/>
            <a:r>
              <a:rPr lang="ru-RU" sz="4400" b="1" dirty="0" smtClean="0"/>
              <a:t>использовали на Руси </a:t>
            </a:r>
          </a:p>
          <a:p>
            <a:pPr algn="ctr" fontAlgn="t"/>
            <a:r>
              <a:rPr lang="ru-RU" sz="4400" b="1" dirty="0" smtClean="0"/>
              <a:t>в качестве писчего материала?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214818"/>
            <a:ext cx="4214842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Береста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Кора березы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5720" y="3214686"/>
            <a:ext cx="142876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357158" y="571480"/>
            <a:ext cx="85315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Сколько букв было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старославянской кириллице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2428860" y="3214686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А) 38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Б) 43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В) 33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6" descr="information_items_22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9224" y="2214554"/>
            <a:ext cx="3186757" cy="271464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9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0" y="0"/>
            <a:ext cx="142876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85720" y="2071678"/>
            <a:ext cx="7650749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3600" b="1" dirty="0" smtClean="0"/>
              <a:t>Кто был русским первопечатником? </a:t>
            </a:r>
          </a:p>
          <a:p>
            <a:pPr algn="ctr"/>
            <a:r>
              <a:rPr lang="ru-RU" sz="3600" b="1" dirty="0" smtClean="0"/>
              <a:t>Какая ещё страна считает </a:t>
            </a:r>
          </a:p>
          <a:p>
            <a:pPr algn="ctr"/>
            <a:r>
              <a:rPr lang="ru-RU" sz="3600" b="1" dirty="0" smtClean="0"/>
              <a:t>его своим первопечатником?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 descr="http://im2-tub-ru.yandex.net/i?id=238879396-21-72&amp;n=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14290"/>
            <a:ext cx="1428760" cy="1857388"/>
          </a:xfrm>
          <a:prstGeom prst="rect">
            <a:avLst/>
          </a:prstGeom>
          <a:noFill/>
        </p:spPr>
      </p:pic>
      <p:sp>
        <p:nvSpPr>
          <p:cNvPr id="11" name="Блок-схема: данные 10"/>
          <p:cNvSpPr/>
          <p:nvPr/>
        </p:nvSpPr>
        <p:spPr>
          <a:xfrm>
            <a:off x="4357686" y="4000504"/>
            <a:ext cx="4357718" cy="1571636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Иван Федоров</a:t>
            </a:r>
          </a:p>
          <a:p>
            <a:pPr algn="ctr"/>
            <a:r>
              <a:rPr lang="ru-RU" sz="2800" b="1" dirty="0" smtClean="0"/>
              <a:t>Украина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642910" y="3786190"/>
            <a:ext cx="3500462" cy="17543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АПОСТОЛ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1564 г.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857224" y="285728"/>
            <a:ext cx="7221785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называлась первая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печатная книга?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 она вышла?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http://im6-tub-ru.yandex.net/i?id=300795665-30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143248"/>
            <a:ext cx="3938599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8" name="Picture 2" descr="http://im6-tub-ru.yandex.net/i?id=503968060-27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7158" y="285728"/>
            <a:ext cx="142876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643174" y="357166"/>
            <a:ext cx="5929354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называлась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 печатная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Газета в России?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000232" y="4357694"/>
            <a:ext cx="45523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ВЕДОМОСТИ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42976" y="642918"/>
            <a:ext cx="6929486" cy="1107996"/>
          </a:xfrm>
          <a:custGeom>
            <a:avLst/>
            <a:gdLst>
              <a:gd name="connsiteX0" fmla="*/ 0 w 3500462"/>
              <a:gd name="connsiteY0" fmla="*/ 0 h 1754326"/>
              <a:gd name="connsiteX1" fmla="*/ 3500462 w 3500462"/>
              <a:gd name="connsiteY1" fmla="*/ 0 h 1754326"/>
              <a:gd name="connsiteX2" fmla="*/ 3500462 w 3500462"/>
              <a:gd name="connsiteY2" fmla="*/ 1754326 h 1754326"/>
              <a:gd name="connsiteX3" fmla="*/ 0 w 3500462"/>
              <a:gd name="connsiteY3" fmla="*/ 1754326 h 1754326"/>
              <a:gd name="connsiteX4" fmla="*/ 0 w 3500462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1754326">
                <a:moveTo>
                  <a:pt x="0" y="0"/>
                </a:moveTo>
                <a:lnTo>
                  <a:pt x="3500462" y="0"/>
                </a:lnTo>
                <a:lnTo>
                  <a:pt x="3500462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игру!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3" descr="2940_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644810">
            <a:off x="5143504" y="2214554"/>
            <a:ext cx="3659574" cy="2257307"/>
          </a:xfrm>
          <a:prstGeom prst="rect">
            <a:avLst/>
          </a:prstGeom>
        </p:spPr>
      </p:pic>
      <p:pic>
        <p:nvPicPr>
          <p:cNvPr id="10" name="Содержимое 5" descr="i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29059" y="3847398"/>
            <a:ext cx="2143140" cy="2581998"/>
          </a:xfrm>
          <a:prstGeom prst="rect">
            <a:avLst/>
          </a:prstGeom>
        </p:spPr>
      </p:pic>
      <p:pic>
        <p:nvPicPr>
          <p:cNvPr id="11" name="Содержимое 5" descr="i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643446"/>
            <a:ext cx="2286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Саратов_Памятник_Кириллу_и_Мефодию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28594">
            <a:off x="215318" y="1994843"/>
            <a:ext cx="3074368" cy="210896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3" name="Picture 6" descr="300px-Chludov_dav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40803">
            <a:off x="820324" y="4213025"/>
            <a:ext cx="2819400" cy="217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66"/>
            <a:ext cx="4835893" cy="923330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Выбери тему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000100" y="1643050"/>
            <a:ext cx="2857520" cy="1643074"/>
          </a:xfrm>
          <a:prstGeom prst="round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История праздника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4857752" y="1643050"/>
            <a:ext cx="2857520" cy="1643074"/>
          </a:xfrm>
          <a:prstGeom prst="round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Города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857224" y="3714752"/>
            <a:ext cx="3071834" cy="1643074"/>
          </a:xfrm>
          <a:prstGeom prst="round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>
                <a:solidFill>
                  <a:srgbClr val="C00000"/>
                </a:solidFill>
              </a:rPr>
              <a:t>Жизнь и деятельность братьев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>
            <a:hlinkClick r:id="rId6" action="ppaction://hlinksldjump"/>
          </p:cNvPr>
          <p:cNvSpPr/>
          <p:nvPr/>
        </p:nvSpPr>
        <p:spPr>
          <a:xfrm>
            <a:off x="4714876" y="3786190"/>
            <a:ext cx="3071834" cy="1643074"/>
          </a:xfrm>
          <a:prstGeom prst="round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Все обо всём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3728334" y="5715016"/>
            <a:ext cx="118013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2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357290" y="357166"/>
            <a:ext cx="6572296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История праздника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Стрелка вправо 26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786050" y="2071678"/>
            <a:ext cx="1214446" cy="1214446"/>
            <a:chOff x="2143108" y="2071678"/>
            <a:chExt cx="1214446" cy="121444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4" action="ppaction://hlinksldjump"/>
                </a:rPr>
                <a:t>10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57818" y="2071678"/>
            <a:ext cx="1214446" cy="1214446"/>
            <a:chOff x="2143108" y="2071678"/>
            <a:chExt cx="1214446" cy="121444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hlinkClick r:id="rId5" action="ppaction://hlinksldjump"/>
                </a:rPr>
                <a:t>2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5" action="ppaction://hlinksldjump"/>
                </a:rPr>
                <a:t>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857356" y="4643446"/>
            <a:ext cx="1214446" cy="1214446"/>
            <a:chOff x="2143108" y="2071678"/>
            <a:chExt cx="1214446" cy="121444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hlinkClick r:id="rId6" action="ppaction://hlinksldjump"/>
                </a:rPr>
                <a:t>3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6" action="ppaction://hlinksldjump"/>
                </a:rPr>
                <a:t>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143372" y="4714884"/>
            <a:ext cx="1214446" cy="1214446"/>
            <a:chOff x="2214546" y="2143116"/>
            <a:chExt cx="1214446" cy="121444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214546" y="2143116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357422" y="2285992"/>
              <a:ext cx="92869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hlinkClick r:id="rId7" action="ppaction://hlinksldjump"/>
                </a:rPr>
                <a:t>4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7" action="ppaction://hlinksldjump"/>
                </a:rPr>
                <a:t>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572264" y="4643446"/>
            <a:ext cx="1214446" cy="1214446"/>
            <a:chOff x="2143108" y="2071678"/>
            <a:chExt cx="1214446" cy="121444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hlinkClick r:id="rId8" action="ppaction://hlinksldjump"/>
                </a:rPr>
                <a:t>5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8" action="ppaction://hlinksldjump"/>
                </a:rPr>
                <a:t>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Содержимое 3" descr="2940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Прямоугольник 3"/>
          <p:cNvSpPr/>
          <p:nvPr/>
        </p:nvSpPr>
        <p:spPr>
          <a:xfrm>
            <a:off x="1357290" y="357166"/>
            <a:ext cx="657229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Жизнь и деятельность братьев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285852" y="1428736"/>
            <a:ext cx="1785950" cy="1714512"/>
            <a:chOff x="714348" y="1571612"/>
            <a:chExt cx="1785950" cy="17145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14348" y="1571612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00100" y="1785926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3" action="ppaction://hlinksldjump"/>
                </a:rPr>
                <a:t>10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072330" y="642918"/>
            <a:ext cx="1785950" cy="1714512"/>
            <a:chOff x="3643306" y="1000108"/>
            <a:chExt cx="1785950" cy="171451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643306" y="100010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29058" y="1357298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4" action="ppaction://hlinksldjump"/>
                </a:rPr>
                <a:t>20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214546" y="4857760"/>
            <a:ext cx="1785950" cy="1714512"/>
            <a:chOff x="6286512" y="1571612"/>
            <a:chExt cx="1785950" cy="17145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286512" y="1571612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72264" y="1857364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5" action="ppaction://hlinksldjump"/>
                </a:rPr>
                <a:t>30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000892" y="3071810"/>
            <a:ext cx="1785950" cy="1714512"/>
            <a:chOff x="7000892" y="4000504"/>
            <a:chExt cx="1785950" cy="171451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000892" y="4000504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286644" y="4214818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6" action="ppaction://hlinksldjump"/>
                </a:rPr>
                <a:t>50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929190" y="4500570"/>
            <a:ext cx="1785950" cy="1714512"/>
            <a:chOff x="2071670" y="3857628"/>
            <a:chExt cx="1785950" cy="17145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071670" y="385762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57422" y="4143380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7" action="ppaction://hlinksldjump"/>
                </a:rPr>
                <a:t>40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7" name="Стрелка вправо 26">
            <a:hlinkClick r:id="rId8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Группа 25"/>
          <p:cNvGrpSpPr/>
          <p:nvPr/>
        </p:nvGrpSpPr>
        <p:grpSpPr>
          <a:xfrm>
            <a:off x="2071670" y="3429000"/>
            <a:ext cx="1071570" cy="1071570"/>
            <a:chOff x="714348" y="1571611"/>
            <a:chExt cx="1785950" cy="1714512"/>
          </a:xfrm>
        </p:grpSpPr>
        <p:sp>
          <p:nvSpPr>
            <p:cNvPr id="8" name="Прямоугольник 7">
              <a:hlinkClick r:id="rId3" action="ppaction://hlinksldjump"/>
            </p:cNvPr>
            <p:cNvSpPr/>
            <p:nvPr/>
          </p:nvSpPr>
          <p:spPr>
            <a:xfrm>
              <a:off x="714348" y="1571611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00100" y="1785926"/>
              <a:ext cx="1285883" cy="11326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3" action="ppaction://hlinksldjump"/>
                </a:rPr>
                <a:t>10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43372" y="714356"/>
            <a:ext cx="1071570" cy="1071570"/>
            <a:chOff x="8786841" y="1800214"/>
            <a:chExt cx="1785950" cy="1714512"/>
          </a:xfrm>
        </p:grpSpPr>
        <p:sp>
          <p:nvSpPr>
            <p:cNvPr id="14" name="Прямоугольник 13">
              <a:hlinkClick r:id="rId4" action="ppaction://hlinksldjump"/>
            </p:cNvPr>
            <p:cNvSpPr/>
            <p:nvPr/>
          </p:nvSpPr>
          <p:spPr>
            <a:xfrm>
              <a:off x="8786841" y="1800214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072594" y="2257417"/>
              <a:ext cx="1285883" cy="11326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4" action="ppaction://hlinksldjump"/>
                </a:rPr>
                <a:t>20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858016" y="1071546"/>
            <a:ext cx="1143008" cy="1143008"/>
            <a:chOff x="6286512" y="1571612"/>
            <a:chExt cx="1785950" cy="1714512"/>
          </a:xfrm>
        </p:grpSpPr>
        <p:sp>
          <p:nvSpPr>
            <p:cNvPr id="15" name="Прямоугольник 14">
              <a:hlinkClick r:id="rId5" action="ppaction://hlinksldjump"/>
            </p:cNvPr>
            <p:cNvSpPr/>
            <p:nvPr/>
          </p:nvSpPr>
          <p:spPr>
            <a:xfrm>
              <a:off x="6286512" y="1571612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72264" y="1857364"/>
              <a:ext cx="1285884" cy="10618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5" action="ppaction://hlinksldjump"/>
                </a:rPr>
                <a:t>30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714876" y="4429132"/>
            <a:ext cx="1143008" cy="1214446"/>
            <a:chOff x="4857752" y="3857628"/>
            <a:chExt cx="1785950" cy="1714512"/>
          </a:xfrm>
        </p:grpSpPr>
        <p:sp>
          <p:nvSpPr>
            <p:cNvPr id="17" name="Прямоугольник 16">
              <a:hlinkClick r:id="rId6" action="ppaction://hlinksldjump"/>
            </p:cNvPr>
            <p:cNvSpPr/>
            <p:nvPr/>
          </p:nvSpPr>
          <p:spPr>
            <a:xfrm>
              <a:off x="4857752" y="385762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72066" y="4214819"/>
              <a:ext cx="1285884" cy="9993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6" action="ppaction://hlinksldjump"/>
                </a:rPr>
                <a:t>50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929454" y="3357562"/>
            <a:ext cx="1285884" cy="1214446"/>
            <a:chOff x="2071670" y="3857628"/>
            <a:chExt cx="1785950" cy="17145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071670" y="385762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57421" y="4143380"/>
              <a:ext cx="1285883" cy="9993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7" action="ppaction://hlinksldjump"/>
                </a:rPr>
                <a:t>40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7" name="Стрелка вправо 26">
            <a:hlinkClick r:id="rId8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1357298"/>
            <a:ext cx="2857520" cy="101566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95398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357430"/>
            <a:ext cx="6572263" cy="45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357166"/>
            <a:ext cx="65722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Все обо всём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42910" y="2000240"/>
            <a:ext cx="1785950" cy="1714512"/>
            <a:chOff x="642910" y="2071678"/>
            <a:chExt cx="1785950" cy="17145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42910" y="207167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8662" y="2357430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3" action="ppaction://hlinksldjump"/>
                </a:rPr>
                <a:t>10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357554" y="1928802"/>
            <a:ext cx="1785950" cy="1714512"/>
            <a:chOff x="3428992" y="2071678"/>
            <a:chExt cx="1785950" cy="171451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207167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4" y="2428868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4" action="ppaction://hlinksldjump"/>
                </a:rPr>
                <a:t>20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286512" y="1928802"/>
            <a:ext cx="1785950" cy="1714512"/>
            <a:chOff x="6286512" y="2000240"/>
            <a:chExt cx="1785950" cy="17145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286512" y="2000240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72264" y="2285992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5" action="ppaction://hlinksldjump"/>
                </a:rPr>
                <a:t>30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929190" y="4286256"/>
            <a:ext cx="1785950" cy="1714512"/>
            <a:chOff x="4929190" y="4286256"/>
            <a:chExt cx="1785950" cy="171451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29190" y="4286256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43504" y="4500570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6" action="ppaction://hlinksldjump"/>
                </a:rPr>
                <a:t>50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43108" y="4286256"/>
            <a:ext cx="1785950" cy="1714512"/>
            <a:chOff x="2143108" y="4286256"/>
            <a:chExt cx="1785950" cy="17145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43108" y="4286256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57422" y="4500570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7" action="ppaction://hlinksldjump"/>
                </a:rPr>
                <a:t>40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2" name="Стрелка вправо 21">
            <a:hlinkClick r:id="rId8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143372" y="1285860"/>
            <a:ext cx="4714908" cy="31700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Какое название еще имеет  праздник  Славянской письменности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и культуры?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5" descr="den_pismen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72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071670" y="2143116"/>
            <a:ext cx="14287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143380"/>
            <a:ext cx="44830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памяти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Кирилла и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8" descr="a10de5486ccb36d0894101779977f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2" cy="331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642910" y="2928934"/>
            <a:ext cx="14287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121442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643306" y="3286124"/>
            <a:ext cx="318285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00CC"/>
                </a:solidFill>
              </a:rPr>
              <a:t>  </a:t>
            </a:r>
            <a:r>
              <a:rPr lang="ru-RU" sz="4000" b="1" dirty="0" smtClean="0">
                <a:solidFill>
                  <a:srgbClr val="0000CC"/>
                </a:solidFill>
              </a:rPr>
              <a:t>Македония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00CC"/>
                </a:solidFill>
              </a:rPr>
              <a:t>  Румыния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00CC"/>
                </a:solidFill>
              </a:rPr>
              <a:t>  Болгария 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1928794" y="785794"/>
            <a:ext cx="755405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Откуда пришла традиция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Празднования Дня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Славянской письменности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5400" b="1"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443</Words>
  <Application>Microsoft Office PowerPoint</Application>
  <PresentationFormat>Экран (4:3)</PresentationFormat>
  <Paragraphs>181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ИГРА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Домик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Valued Acer Customer</cp:lastModifiedBy>
  <cp:revision>100</cp:revision>
  <dcterms:created xsi:type="dcterms:W3CDTF">2010-01-25T20:16:04Z</dcterms:created>
  <dcterms:modified xsi:type="dcterms:W3CDTF">2013-05-10T08:10:14Z</dcterms:modified>
</cp:coreProperties>
</file>