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5" r:id="rId3"/>
    <p:sldId id="263" r:id="rId4"/>
    <p:sldId id="264" r:id="rId5"/>
    <p:sldId id="272" r:id="rId6"/>
    <p:sldId id="258" r:id="rId7"/>
    <p:sldId id="267" r:id="rId8"/>
    <p:sldId id="271" r:id="rId9"/>
    <p:sldId id="256" r:id="rId10"/>
    <p:sldId id="273" r:id="rId11"/>
    <p:sldId id="257" r:id="rId12"/>
    <p:sldId id="262" r:id="rId13"/>
    <p:sldId id="270" r:id="rId14"/>
    <p:sldId id="266" r:id="rId15"/>
    <p:sldId id="269" r:id="rId16"/>
    <p:sldId id="274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09EB-120D-4F4C-A4EB-8FF10A9CE686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842FE-1743-43EA-9386-5D559EFAC9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09EB-120D-4F4C-A4EB-8FF10A9CE686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842FE-1743-43EA-9386-5D559EFAC9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09EB-120D-4F4C-A4EB-8FF10A9CE686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842FE-1743-43EA-9386-5D559EFAC9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09EB-120D-4F4C-A4EB-8FF10A9CE686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842FE-1743-43EA-9386-5D559EFAC9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09EB-120D-4F4C-A4EB-8FF10A9CE686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842FE-1743-43EA-9386-5D559EFAC9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09EB-120D-4F4C-A4EB-8FF10A9CE686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842FE-1743-43EA-9386-5D559EFAC9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09EB-120D-4F4C-A4EB-8FF10A9CE686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842FE-1743-43EA-9386-5D559EFAC9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09EB-120D-4F4C-A4EB-8FF10A9CE686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842FE-1743-43EA-9386-5D559EFAC9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09EB-120D-4F4C-A4EB-8FF10A9CE686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842FE-1743-43EA-9386-5D559EFAC9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09EB-120D-4F4C-A4EB-8FF10A9CE686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842FE-1743-43EA-9386-5D559EFAC9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09EB-120D-4F4C-A4EB-8FF10A9CE686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842FE-1743-43EA-9386-5D559EFAC9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B09EB-120D-4F4C-A4EB-8FF10A9CE686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842FE-1743-43EA-9386-5D559EFAC9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istrator\&#1056;&#1072;&#1073;&#1086;&#1095;&#1080;&#1081;%20&#1089;&#1090;&#1086;&#1083;\&#1058;&#1072;&#1085;&#1077;&#1094;%20&#1088;&#1099;&#1094;&#1072;&#1088;&#1077;&#1081;.mp3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hakespea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000108"/>
            <a:ext cx="4600601" cy="5120024"/>
          </a:xfrm>
        </p:spPr>
      </p:pic>
      <p:sp>
        <p:nvSpPr>
          <p:cNvPr id="5" name="Прямоугольник 4"/>
          <p:cNvSpPr/>
          <p:nvPr/>
        </p:nvSpPr>
        <p:spPr>
          <a:xfrm>
            <a:off x="5000629" y="1500174"/>
            <a:ext cx="414337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У.ШЕКСПИР</a:t>
            </a:r>
            <a:endParaRPr lang="ru-RU" sz="6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Рисунок 5" descr="rose_04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2643182"/>
            <a:ext cx="2981324" cy="38720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-214338"/>
            <a:ext cx="7429552" cy="73925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Танец рыцарей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85786" y="585789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77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5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2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</Words>
  <Application>Microsoft Office PowerPoint</Application>
  <PresentationFormat>Экран (4:3)</PresentationFormat>
  <Paragraphs>1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</cp:revision>
  <dcterms:created xsi:type="dcterms:W3CDTF">2011-04-29T06:09:44Z</dcterms:created>
  <dcterms:modified xsi:type="dcterms:W3CDTF">2012-02-10T02:28:11Z</dcterms:modified>
</cp:coreProperties>
</file>