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4" r:id="rId9"/>
    <p:sldId id="265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4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3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9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78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1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6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4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1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8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8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3E62-DA4D-42F3-94E1-6B34A0932E6F}" type="datetimeFigureOut">
              <a:rPr lang="ru-RU" smtClean="0"/>
              <a:t>11.05.2013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A917-4634-4172-9284-B45691572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24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у</a:t>
            </a:r>
            <a:r>
              <a:rPr lang="ru-RU" sz="3200" b="1" dirty="0" smtClean="0">
                <a:solidFill>
                  <a:srgbClr val="0070C0"/>
                </a:solidFill>
              </a:rPr>
              <a:t>читель Шнайдер О.А. ГБОУ СОШ №353 им. А.С. </a:t>
            </a:r>
            <a:r>
              <a:rPr lang="ru-RU" sz="3200" b="1" dirty="0">
                <a:solidFill>
                  <a:srgbClr val="0070C0"/>
                </a:solidFill>
              </a:rPr>
              <a:t>П</a:t>
            </a:r>
            <a:r>
              <a:rPr lang="ru-RU" sz="3200" b="1" dirty="0" smtClean="0">
                <a:solidFill>
                  <a:srgbClr val="0070C0"/>
                </a:solidFill>
              </a:rPr>
              <a:t>ушкина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175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b="1" smtClean="0">
                <a:solidFill>
                  <a:srgbClr val="00B050"/>
                </a:solidFill>
                <a:latin typeface="Comic Sans MS" pitchFamily="66" charset="0"/>
              </a:rPr>
              <a:t>«Лингвистическое соревнование»</a:t>
            </a:r>
            <a:endParaRPr lang="ru-RU" sz="3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00B050"/>
                </a:solidFill>
                <a:latin typeface="Comic Sans MS" pitchFamily="66" charset="0"/>
              </a:rPr>
              <a:t>у</a:t>
            </a:r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рок-игра в 5 классе по русскому языку</a:t>
            </a:r>
            <a:endParaRPr lang="ru-RU" sz="36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№6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СОБЕРИ ПОСЛОВИЦЫ  И ПОГОВОРКИ ОБ УЧЕНИИ, ЗНАНИЯХ И ВОСПИТАНИИ.</a:t>
            </a:r>
          </a:p>
          <a:p>
            <a:r>
              <a:rPr lang="ru-RU" dirty="0" smtClean="0"/>
              <a:t>ОБЪЯСНИ СМЫСЛ ПОЛУЧЕННЫХ ВЫСКАЗЫВАНИЙ.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ВЕРНАЯ УКАЗКА –</a:t>
            </a:r>
          </a:p>
          <a:p>
            <a:pPr marL="0" indent="0">
              <a:buNone/>
            </a:pPr>
            <a:r>
              <a:rPr lang="ru-RU" dirty="0" smtClean="0"/>
              <a:t>     НЕ КУЛАК, А ЛАСКА.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ДОБРЫЙ ПРИМЕР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ЛУЧШЕ СТА СЛОВ.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О ЧЕМ НЕ ЗНАЕШЬ –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НЕ БЕРИСЬ СУДИТЬ.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9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82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Задание №7</a:t>
            </a:r>
            <a:r>
              <a:rPr lang="ru-RU" sz="3600" dirty="0" smtClean="0"/>
              <a:t>  </a:t>
            </a:r>
            <a:br>
              <a:rPr lang="ru-RU" sz="3600" dirty="0" smtClean="0"/>
            </a:br>
            <a:r>
              <a:rPr lang="ru-RU" sz="3600" dirty="0" smtClean="0"/>
              <a:t>Составь устный рассказ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155" y="1700808"/>
            <a:ext cx="4040188" cy="639762"/>
          </a:xfrm>
        </p:spPr>
        <p:txBody>
          <a:bodyPr/>
          <a:lstStyle/>
          <a:p>
            <a:pPr algn="ctr"/>
            <a:r>
              <a:rPr lang="ru-RU" b="0" dirty="0" smtClean="0"/>
              <a:t>«ЗИМА»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89770" y="1700808"/>
            <a:ext cx="4041775" cy="639762"/>
          </a:xfrm>
        </p:spPr>
        <p:txBody>
          <a:bodyPr/>
          <a:lstStyle/>
          <a:p>
            <a:pPr algn="ctr"/>
            <a:r>
              <a:rPr lang="ru-RU" b="0" dirty="0" smtClean="0"/>
              <a:t>«ОСЕНЬ»</a:t>
            </a:r>
            <a:endParaRPr lang="ru-RU" b="0" dirty="0"/>
          </a:p>
        </p:txBody>
      </p:sp>
      <p:pic>
        <p:nvPicPr>
          <p:cNvPr id="2050" name="Picture 2" descr="C:\Users\Виталий\Desktop\27bc20ea5f6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13" y="2672916"/>
            <a:ext cx="4104456" cy="299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италий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624" y="2672915"/>
            <a:ext cx="3928459" cy="294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1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mtClean="0"/>
              <a:t>Задание №8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628800"/>
            <a:ext cx="4038600" cy="4525963"/>
          </a:xfrm>
        </p:spPr>
        <p:txBody>
          <a:bodyPr/>
          <a:lstStyle/>
          <a:p>
            <a:r>
              <a:rPr lang="ru-RU" dirty="0" smtClean="0"/>
              <a:t>СОСТАВЬТЕ РАЗНЫЕ СЛОВА, ЧТОБЫ В КАЖДОМ БЫЛО НЕ МЕНЬШЕ ДВУХ ГЛАСНЫХ.</a:t>
            </a:r>
          </a:p>
          <a:p>
            <a:r>
              <a:rPr lang="ru-RU" b="1" u="sng" dirty="0" smtClean="0"/>
              <a:t>САМЕНЛРОПТ</a:t>
            </a:r>
            <a:endParaRPr lang="ru-RU" b="1" u="sng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РАПОРТ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РЕМОНТ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ТОПОР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РОПОТ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0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Цели работы: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7646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развивать </a:t>
            </a:r>
            <a:r>
              <a:rPr lang="ru-RU" dirty="0">
                <a:solidFill>
                  <a:srgbClr val="0070C0"/>
                </a:solidFill>
              </a:rPr>
              <a:t>интерес к изучению русского языка; </a:t>
            </a:r>
            <a:endParaRPr lang="ru-RU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вырабатывать </a:t>
            </a:r>
            <a:r>
              <a:rPr lang="ru-RU" dirty="0">
                <a:solidFill>
                  <a:srgbClr val="0070C0"/>
                </a:solidFill>
              </a:rPr>
              <a:t>правильную речь, логическое мышление, расширять кругозор учащихся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</a:rPr>
              <a:t>воспитывать </a:t>
            </a:r>
            <a:r>
              <a:rPr lang="ru-RU" dirty="0">
                <a:solidFill>
                  <a:srgbClr val="0070C0"/>
                </a:solidFill>
              </a:rPr>
              <a:t>чувство патриотизма к своей стране и уважение к родному языку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8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36504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sz="28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     РУССКИЙ </a:t>
            </a:r>
            <a:r>
              <a:rPr lang="ru-RU" sz="2800" dirty="0">
                <a:solidFill>
                  <a:srgbClr val="0070C0"/>
                </a:solidFill>
                <a:latin typeface="Comic Sans MS" pitchFamily="66" charset="0"/>
              </a:rPr>
              <a:t>ЯЗЫК В УМЕЛЫХ РУКАХ И В ОПЫТНЫХ УСТАХ – КРАСИВ, ПЕВУЧ, ВЫРАЗИТЕЛЕН, ГИБОК, ПОСЛУШЕН, ЛОВОК И </a:t>
            </a:r>
            <a:r>
              <a:rPr lang="ru-RU" sz="2800" dirty="0" smtClean="0">
                <a:solidFill>
                  <a:srgbClr val="0070C0"/>
                </a:solidFill>
                <a:latin typeface="Comic Sans MS" pitchFamily="66" charset="0"/>
              </a:rPr>
              <a:t>ВМЕСТИТЕЛЕН.</a:t>
            </a:r>
            <a:endParaRPr lang="ru-RU" sz="2800" dirty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0070C0"/>
                </a:solidFill>
              </a:rPr>
              <a:t>А.И. КУПРИН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6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Домашнее задание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А) представление лингвистической </a:t>
            </a:r>
            <a:r>
              <a:rPr lang="ru-RU" dirty="0" smtClean="0">
                <a:solidFill>
                  <a:srgbClr val="0070C0"/>
                </a:solidFill>
              </a:rPr>
              <a:t>сказки по рисунку «Разделы науки о языке»;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Б) представление кроссворда на лингвистическую тему «Части речи</a:t>
            </a:r>
            <a:r>
              <a:rPr lang="ru-RU" dirty="0" smtClean="0">
                <a:solidFill>
                  <a:srgbClr val="0070C0"/>
                </a:solidFill>
              </a:rPr>
              <a:t>»;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В) сочинение – рассказ «Окончание», </a:t>
            </a: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dirty="0">
                <a:solidFill>
                  <a:srgbClr val="0070C0"/>
                </a:solidFill>
              </a:rPr>
              <a:t>Корень», «Приставка», «Суффикс».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№1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/>
          <a:lstStyle/>
          <a:p>
            <a:r>
              <a:rPr lang="ru-RU" dirty="0" smtClean="0"/>
              <a:t>НАПИШИТЕ СЛОВА, КОТОРЫЕ ЧИТАЮТСЯ ОДИНАКОВО СЛЕВА НАПРАВО И СПРАВА – НАЛЕВО.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72816"/>
            <a:ext cx="4038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           ТОТ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ШАЛАШ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          КОК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3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№2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4038600" cy="4525963"/>
          </a:xfrm>
        </p:spPr>
        <p:txBody>
          <a:bodyPr/>
          <a:lstStyle/>
          <a:p>
            <a:r>
              <a:rPr lang="ru-RU" dirty="0" smtClean="0"/>
              <a:t>КАКИМИ БУКВАМИ И ЗВУКАМИ РАЗЛИЧАЮТСЯ СЛЕДУЮЩИЕ ПАРЫ СЛОВ?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772816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ВОЛ – ВЁЛ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  БЫЛ – БИЛ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СУП – ЗУБ</a:t>
            </a:r>
          </a:p>
        </p:txBody>
      </p:sp>
    </p:spTree>
    <p:extLst>
      <p:ext uri="{BB962C8B-B14F-4D97-AF65-F5344CB8AC3E}">
        <p14:creationId xmlns:p14="http://schemas.microsoft.com/office/powerpoint/2010/main" val="34302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№3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ПРЕДСТАВЛЕНИЕ ЛИНГВИСТИЧЕСКОЙ СКАЗКИ.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9" name="Picture 5" descr="C:\Users\Виталий\Desktop\0002pw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28800"/>
            <a:ext cx="3810000" cy="460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№4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ОБЪЯСНИТЕ  ЗНАЧЕНИЕ СЛОВ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ЯВЬ</a:t>
            </a:r>
          </a:p>
          <a:p>
            <a:endParaRPr lang="ru-RU" dirty="0"/>
          </a:p>
          <a:p>
            <a:r>
              <a:rPr lang="ru-RU" dirty="0" smtClean="0"/>
              <a:t>КОММЕНТАРИЙ</a:t>
            </a:r>
          </a:p>
          <a:p>
            <a:endParaRPr lang="ru-RU" dirty="0"/>
          </a:p>
          <a:p>
            <a:r>
              <a:rPr lang="ru-RU" dirty="0" smtClean="0"/>
              <a:t>ЭКСПОНАТ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3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Задание №5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ПРОСЛУШАЙТЕ  АУДИОЗАПИСЬ БАСНИ И.А. КРЫЛОВА «ВОРОНА И ЛИСИЦА».</a:t>
            </a:r>
          </a:p>
          <a:p>
            <a:r>
              <a:rPr lang="ru-RU" dirty="0" smtClean="0"/>
              <a:t>ВЫПИШИТЕ ГЛАГОЛЫ ДВИЖЕНИЯ.</a:t>
            </a:r>
          </a:p>
          <a:p>
            <a:r>
              <a:rPr lang="ru-RU" dirty="0" smtClean="0"/>
              <a:t>ОПРЕДЕЛИТЕ МОРФОЛОГИЧЕСКИЕ ПРИЗНАКИ ДАННЫХ ГЛАГОЛОВ.</a:t>
            </a:r>
            <a:endParaRPr lang="ru-RU" dirty="0"/>
          </a:p>
        </p:txBody>
      </p:sp>
      <p:pic>
        <p:nvPicPr>
          <p:cNvPr id="1026" name="Picture 2" descr="C:\Users\Виталий\Desktop\0002-002-Vorona-i-lisits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9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298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учитель Шнайдер О.А. ГБОУ СОШ №353 им. А.С. Пушкина</vt:lpstr>
      <vt:lpstr>Цели работы:</vt:lpstr>
      <vt:lpstr>Презентация PowerPoint</vt:lpstr>
      <vt:lpstr>Домашнее задание</vt:lpstr>
      <vt:lpstr>Задание №1</vt:lpstr>
      <vt:lpstr>Задание №2</vt:lpstr>
      <vt:lpstr>Задание №3</vt:lpstr>
      <vt:lpstr>Задание №4</vt:lpstr>
      <vt:lpstr>Задание №5</vt:lpstr>
      <vt:lpstr>Задание №6</vt:lpstr>
      <vt:lpstr>Задание №7   Составь устный рассказ</vt:lpstr>
      <vt:lpstr>Задание №8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ЛИНГВИСТИЧЕСКАЯ ВИКТОРИНА В 5 КЛАССЕ</dc:title>
  <dc:creator>Виталий</dc:creator>
  <cp:lastModifiedBy>Виталий</cp:lastModifiedBy>
  <cp:revision>58</cp:revision>
  <dcterms:created xsi:type="dcterms:W3CDTF">2012-11-05T06:02:40Z</dcterms:created>
  <dcterms:modified xsi:type="dcterms:W3CDTF">2013-05-11T13:13:58Z</dcterms:modified>
</cp:coreProperties>
</file>