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FD1306-31F7-4B9C-A170-EA1C2B5DAC7D}" type="datetimeFigureOut">
              <a:rPr lang="ru-RU" smtClean="0"/>
              <a:t>11.05.2013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7C4D0E-64A8-4F1E-B966-6D778EDDC6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FD1306-31F7-4B9C-A170-EA1C2B5DAC7D}" type="datetimeFigureOut">
              <a:rPr lang="ru-RU" smtClean="0"/>
              <a:t>11.05.2013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7C4D0E-64A8-4F1E-B966-6D778EDDC6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FD1306-31F7-4B9C-A170-EA1C2B5DAC7D}" type="datetimeFigureOut">
              <a:rPr lang="ru-RU" smtClean="0"/>
              <a:t>11.05.2013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7C4D0E-64A8-4F1E-B966-6D778EDDC6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FD1306-31F7-4B9C-A170-EA1C2B5DAC7D}" type="datetimeFigureOut">
              <a:rPr lang="ru-RU" smtClean="0"/>
              <a:t>11.05.2013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7C4D0E-64A8-4F1E-B966-6D778EDDC6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FD1306-31F7-4B9C-A170-EA1C2B5DAC7D}" type="datetimeFigureOut">
              <a:rPr lang="ru-RU" smtClean="0"/>
              <a:t>11.05.2013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7C4D0E-64A8-4F1E-B966-6D778EDDC6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FD1306-31F7-4B9C-A170-EA1C2B5DAC7D}" type="datetimeFigureOut">
              <a:rPr lang="ru-RU" smtClean="0"/>
              <a:t>11.05.2013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7C4D0E-64A8-4F1E-B966-6D778EDDC6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FD1306-31F7-4B9C-A170-EA1C2B5DAC7D}" type="datetimeFigureOut">
              <a:rPr lang="ru-RU" smtClean="0"/>
              <a:t>11.05.2013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7C4D0E-64A8-4F1E-B966-6D778EDDC6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FD1306-31F7-4B9C-A170-EA1C2B5DAC7D}" type="datetimeFigureOut">
              <a:rPr lang="ru-RU" smtClean="0"/>
              <a:t>11.05.2013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7C4D0E-64A8-4F1E-B966-6D778EDDC6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FD1306-31F7-4B9C-A170-EA1C2B5DAC7D}" type="datetimeFigureOut">
              <a:rPr lang="ru-RU" smtClean="0"/>
              <a:t>11.05.2013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7C4D0E-64A8-4F1E-B966-6D778EDDC6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FD1306-31F7-4B9C-A170-EA1C2B5DAC7D}" type="datetimeFigureOut">
              <a:rPr lang="ru-RU" smtClean="0"/>
              <a:t>11.05.2013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7C4D0E-64A8-4F1E-B966-6D778EDDC6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FD1306-31F7-4B9C-A170-EA1C2B5DAC7D}" type="datetimeFigureOut">
              <a:rPr lang="ru-RU" smtClean="0"/>
              <a:t>11.05.2013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7C4D0E-64A8-4F1E-B966-6D778EDDC62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9FD1306-31F7-4B9C-A170-EA1C2B5DAC7D}" type="datetimeFigureOut">
              <a:rPr lang="ru-RU" smtClean="0"/>
              <a:t>11.05.2013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97C4D0E-64A8-4F1E-B966-6D778EDDC62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Методика работы с текстом при подготовке к сочинению в </a:t>
            </a:r>
            <a:r>
              <a:rPr lang="ru-RU" sz="3200" smtClean="0"/>
              <a:t>11 классе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ЧАСТЬ  С1</a:t>
            </a:r>
          </a:p>
          <a:p>
            <a:r>
              <a:rPr lang="ru-RU" dirty="0" smtClean="0"/>
              <a:t>ПОДГОТОВКА К ЕГЭ</a:t>
            </a:r>
          </a:p>
          <a:p>
            <a:r>
              <a:rPr lang="ru-RU" dirty="0" smtClean="0"/>
              <a:t>Выполнила: учитель русского языка и литературы  Шнайдер О.А.,</a:t>
            </a:r>
          </a:p>
          <a:p>
            <a:r>
              <a:rPr lang="ru-RU" dirty="0" smtClean="0"/>
              <a:t>ГБОУ СОШ №353 </a:t>
            </a:r>
          </a:p>
          <a:p>
            <a:r>
              <a:rPr lang="ru-RU" dirty="0" smtClean="0"/>
              <a:t>им. А.С. Пушкина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473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 1 (1 балл)    ФОРМУЛИРОВКА ПРОБЛЕМ ИСХОДНОГО ТЕКСТА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000" b="1" dirty="0" smtClean="0"/>
              <a:t>Проблема </a:t>
            </a:r>
            <a:r>
              <a:rPr lang="ru-RU" sz="2000" dirty="0" smtClean="0"/>
              <a:t>– это  объект раздумий и размышлений автора, к которым он неоднократно возвращается (см. первый и последний абзац)</a:t>
            </a:r>
          </a:p>
          <a:p>
            <a:endParaRPr lang="ru-RU" sz="2000" dirty="0" smtClean="0"/>
          </a:p>
          <a:p>
            <a:r>
              <a:rPr lang="ru-RU" sz="2000" dirty="0" smtClean="0"/>
              <a:t>В тексте может быть </a:t>
            </a:r>
            <a:r>
              <a:rPr lang="ru-RU" sz="2000" b="1" dirty="0" smtClean="0"/>
              <a:t>несколько проблем</a:t>
            </a:r>
            <a:r>
              <a:rPr lang="ru-RU" sz="2000" dirty="0" smtClean="0"/>
              <a:t>. Найдите наиболее важную, на Ваш взгляд, проблему и работайте только по ней</a:t>
            </a:r>
          </a:p>
          <a:p>
            <a:r>
              <a:rPr lang="ru-RU" sz="2000" dirty="0" smtClean="0"/>
              <a:t>Найдите абзац, в котором сформулирована основная мысль текста (основной тезис)</a:t>
            </a:r>
          </a:p>
          <a:p>
            <a:r>
              <a:rPr lang="ru-RU" sz="2000" dirty="0" smtClean="0"/>
              <a:t>Задайте вопрос так, чтобы этот тезис стал ответом на него. Это и есть проблема</a:t>
            </a:r>
          </a:p>
          <a:p>
            <a:r>
              <a:rPr lang="ru-RU" sz="2000" dirty="0" smtClean="0"/>
              <a:t>Используйте слова «проблема поставлена, изложена, рассмотрена, затронута, поднята, сформулирована, проанализирована  и т.д.»</a:t>
            </a:r>
          </a:p>
          <a:p>
            <a:r>
              <a:rPr lang="ru-RU" sz="2000" dirty="0" smtClean="0"/>
              <a:t>Используйте  род. падеж (проблема чего?): добра и зла, экологии, воспитания, взаимоотношений со старшими и т.д.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4264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К 2 (2 БАЛЛА)  КОММЕНТАРИЙ К СФОРМУЛИРОВАННОЙ ПРОБЛЕМЕ ИСХОДНОГО ТЕКСТА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000" b="1" dirty="0"/>
              <a:t>Комментарий </a:t>
            </a:r>
            <a:r>
              <a:rPr lang="ru-RU" sz="2000" b="1" dirty="0" smtClean="0"/>
              <a:t> - это </a:t>
            </a:r>
            <a:r>
              <a:rPr lang="ru-RU" sz="2000" dirty="0" smtClean="0"/>
              <a:t>рассуждение</a:t>
            </a:r>
            <a:r>
              <a:rPr lang="ru-RU" sz="2000" dirty="0"/>
              <a:t>, пояснительные замечания, толкование </a:t>
            </a:r>
            <a:r>
              <a:rPr lang="ru-RU" sz="2000" dirty="0" smtClean="0"/>
              <a:t>проблемы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Перечитайте </a:t>
            </a:r>
            <a:r>
              <a:rPr lang="ru-RU" sz="2000" dirty="0" smtClean="0"/>
              <a:t>центральные части текста, где автор размышляет и приводит свои аргументы, ссылается на авторитетные источники</a:t>
            </a:r>
          </a:p>
          <a:p>
            <a:r>
              <a:rPr lang="ru-RU" sz="2000" dirty="0" smtClean="0"/>
              <a:t>Подчеркните, с кем спорит или соглашается автор, какие примеры он приводит, на какие авторитетные  мнения он ссылается</a:t>
            </a:r>
          </a:p>
          <a:p>
            <a:r>
              <a:rPr lang="ru-RU" sz="2000" dirty="0" smtClean="0"/>
              <a:t>Обратите внимание, чтобы не было пересказа, а цитирование было уместным</a:t>
            </a:r>
          </a:p>
          <a:p>
            <a:r>
              <a:rPr lang="ru-RU" sz="2000" dirty="0"/>
              <a:t>Используйте слова: «автор подводит читателя к мысли…», «автор, по – моему, убежден, что…», «считаю, что автор прав, когда он…», «бесспорно, справедливо мнение автора о том, что…»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255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 3 (1 БАЛЛ) ОТРАЖЕНИЕ ПОЗИЦИИ АВТОРА ИСХОДНОГО ТЕКСТА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Позиция автора </a:t>
            </a:r>
            <a:r>
              <a:rPr lang="ru-RU" sz="2000" dirty="0" smtClean="0"/>
              <a:t>– это отношение автора к проблеме, его ответ на поставленный вопрос, основная мысль</a:t>
            </a:r>
          </a:p>
          <a:p>
            <a:endParaRPr lang="ru-RU" sz="2000" dirty="0"/>
          </a:p>
          <a:p>
            <a:r>
              <a:rPr lang="ru-RU" sz="2000" dirty="0" smtClean="0"/>
              <a:t>Перечитайте текст и найдите авторский ответ на поставленный вопрос.</a:t>
            </a:r>
          </a:p>
          <a:p>
            <a:r>
              <a:rPr lang="ru-RU" sz="2000" dirty="0" smtClean="0"/>
              <a:t>Обратите внимание на последний абзац текста или несколько последних предложений.</a:t>
            </a:r>
          </a:p>
          <a:p>
            <a:r>
              <a:rPr lang="ru-RU" sz="2000" dirty="0" smtClean="0"/>
              <a:t>Сформулируйте авторскую проблему своими словами, подтвердив  ее цитатой из текста</a:t>
            </a:r>
          </a:p>
        </p:txBody>
      </p:sp>
    </p:spTree>
    <p:extLst>
      <p:ext uri="{BB962C8B-B14F-4D97-AF65-F5344CB8AC3E}">
        <p14:creationId xmlns:p14="http://schemas.microsoft.com/office/powerpoint/2010/main" val="46718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К 4 (3 БАЛЛА) АРГУМЕНТАЦИЯ ЭКЗАМЕНУЕМЫМ СОБСТВЕННОГО МНЕНИЯ ПО ПРОБЛЕМЕ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000" b="1" dirty="0" smtClean="0"/>
              <a:t>Перечитайте проблемный вопрос</a:t>
            </a:r>
            <a:r>
              <a:rPr lang="ru-RU" sz="2000" dirty="0" smtClean="0"/>
              <a:t>!</a:t>
            </a:r>
          </a:p>
          <a:p>
            <a:endParaRPr lang="ru-RU" sz="2000" dirty="0" smtClean="0"/>
          </a:p>
          <a:p>
            <a:r>
              <a:rPr lang="ru-RU" sz="2000" dirty="0" smtClean="0"/>
              <a:t>Ваша позиция должна содержать ответ на этот вопрос</a:t>
            </a:r>
          </a:p>
          <a:p>
            <a:r>
              <a:rPr lang="ru-RU" sz="2000" dirty="0" smtClean="0"/>
              <a:t>Согласившись или не согласившись с автором, сформулируйте еще раз позицию иными  фразами</a:t>
            </a:r>
          </a:p>
          <a:p>
            <a:r>
              <a:rPr lang="ru-RU" sz="2000" dirty="0" smtClean="0"/>
              <a:t>Используйте слова: «нельзя  не согласиться с авторской </a:t>
            </a:r>
            <a:r>
              <a:rPr lang="ru-RU" sz="2000" smtClean="0"/>
              <a:t>точкой зрения…», </a:t>
            </a:r>
            <a:r>
              <a:rPr lang="ru-RU" sz="2000" dirty="0" smtClean="0"/>
              <a:t>«точка зрения автора, конечно, интересна, но я считаю, что…», «авторские оценки точны и интересны, но я не согласен с его утверждением о том, что…»</a:t>
            </a:r>
          </a:p>
          <a:p>
            <a:r>
              <a:rPr lang="ru-RU" sz="2000" dirty="0" smtClean="0"/>
              <a:t>Докажите правильность своей позиции, используя два аргумента из произведений художественной литературы, из биографии известных людей, из жизни, политики и искусства,  интересные факты  общественной жизни или личного опыта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6386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ЗАКЛЮЧЕНИЕ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Вернитесь еще раз к поставленной проблеме</a:t>
            </a:r>
          </a:p>
          <a:p>
            <a:endParaRPr lang="ru-RU" sz="2000" dirty="0" smtClean="0"/>
          </a:p>
          <a:p>
            <a:r>
              <a:rPr lang="ru-RU" sz="2000" dirty="0" smtClean="0"/>
              <a:t>Попытайтесь кратко и лаконично записать вывод по сочинению, который должен соответствовать данной проблеме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4050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211</TotalTime>
  <Words>468</Words>
  <Application>Microsoft Office PowerPoint</Application>
  <PresentationFormat>Экран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Методика работы с текстом при подготовке к сочинению в 11 классе</vt:lpstr>
      <vt:lpstr>К 1 (1 балл)    ФОРМУЛИРОВКА ПРОБЛЕМ ИСХОДНОГО ТЕКСТА</vt:lpstr>
      <vt:lpstr>К 2 (2 БАЛЛА)  КОММЕНТАРИЙ К СФОРМУЛИРОВАННОЙ ПРОБЛЕМЕ ИСХОДНОГО ТЕКСТА</vt:lpstr>
      <vt:lpstr>К 3 (1 БАЛЛ) ОТРАЖЕНИЕ ПОЗИЦИИ АВТОРА ИСХОДНОГО ТЕКСТА</vt:lpstr>
      <vt:lpstr>К 4 (3 БАЛЛА) АРГУМЕНТАЦИЯ ЭКЗАМЕНУЕМЫМ СОБСТВЕННОГО МНЕНИЯ ПО ПРОБЛЕМЕ</vt:lpstr>
      <vt:lpstr>ЗАКЛЮЧЕНИЕ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 РАБОТЫ  С  ТЕКСТОМ</dc:title>
  <dc:creator>Виталий</dc:creator>
  <cp:lastModifiedBy>Виталий</cp:lastModifiedBy>
  <cp:revision>33</cp:revision>
  <dcterms:created xsi:type="dcterms:W3CDTF">2012-09-09T06:32:29Z</dcterms:created>
  <dcterms:modified xsi:type="dcterms:W3CDTF">2013-05-11T13:28:03Z</dcterms:modified>
</cp:coreProperties>
</file>