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2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02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E36AC-D572-4F62-AE7C-310B8FEC70BF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D857D-676D-4C33-9359-61CF24FD0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6;&#1083;&#1103;%20&#1082;&#1086;&#1085;&#1082;&#1091;&#1088;&#1089;&#1072;\&#1088;&#1091;&#1089;&#1089;&#1082;&#1080;&#1081;%20&#1103;&#1079;&#1099;&#1082;%204%20&#1082;&#1083;&#1072;&#1089;&#1089;\&#1074;&#1072;&#1089;&#1085;&#1077;&#1094;&#1086;&#1074;%20&#1090;&#1088;&#1080;%20&#1073;&#1086;&#1075;&#1072;&#1090;&#1099;&#1088;&#1103;%20&#1089;&#1086;&#1095;&#1080;&#1085;&#1077;&#1085;&#1080;&#1077;\006_&#1043;&#1088;&#1080;&#1075;%20-%20&#1059;&#1090;&#1088;&#1077;&#1085;&#1085;&#1077;&#1077;%20&#1085;&#1072;&#1089;&#1090;&#1088;&#1086;&#1077;&#1085;&#1080;&#1077;%20(&#1055;&#1077;&#1088;%20&#1043;&#1102;&#1085;&#1090;).mp3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786081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Сочинение по картине Васнецова</a:t>
            </a:r>
            <a:br>
              <a:rPr lang="ru-RU" sz="6000" dirty="0" smtClean="0">
                <a:solidFill>
                  <a:schemeClr val="bg1"/>
                </a:solidFill>
              </a:rPr>
            </a:br>
            <a:r>
              <a:rPr lang="ru-RU" sz="6000" dirty="0" smtClean="0">
                <a:solidFill>
                  <a:schemeClr val="bg1"/>
                </a:solidFill>
              </a:rPr>
              <a:t> «Три богатыря»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5072074"/>
            <a:ext cx="3786214" cy="157163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Ефименко Лариса Сергеевна,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Учитель МБОУ «СОШ №10»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Тбилисский район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Краснодарский край</a:t>
            </a:r>
          </a:p>
          <a:p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+mn-lt"/>
              </a:rPr>
              <a:t>«Царевна-лягушка». 1918 год</a:t>
            </a:r>
            <a:endParaRPr lang="ru-RU" sz="32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6" descr="Царевна лягушка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1" y="1000109"/>
            <a:ext cx="7786742" cy="5618576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+mn-lt"/>
              </a:rPr>
              <a:t>«</a:t>
            </a:r>
            <a:r>
              <a:rPr lang="ru-RU" sz="3600" b="1" dirty="0" err="1" smtClean="0">
                <a:solidFill>
                  <a:schemeClr val="bg1"/>
                </a:solidFill>
                <a:latin typeface="+mn-lt"/>
              </a:rPr>
              <a:t>Кащей</a:t>
            </a:r>
            <a:r>
              <a:rPr lang="ru-RU" sz="3600" b="1" dirty="0" smtClean="0">
                <a:solidFill>
                  <a:schemeClr val="bg1"/>
                </a:solidFill>
                <a:latin typeface="+mn-lt"/>
              </a:rPr>
              <a:t> Бессмертный». 1917 - 1926</a:t>
            </a:r>
            <a:endParaRPr lang="ru-RU" sz="3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8" descr="1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7643866" cy="5526096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+mn-lt"/>
              </a:rPr>
              <a:t>«Спящая царевна». 1900 - 1926</a:t>
            </a:r>
            <a:endParaRPr lang="ru-RU" sz="3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5" descr="2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5662" y="1428736"/>
            <a:ext cx="8528752" cy="4929222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+mn-lt"/>
              </a:rPr>
              <a:t>«Три богатыря». 1881 - 1898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5" descr="Богатыри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3" y="1142984"/>
            <a:ext cx="7286677" cy="5429288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>
                <a:solidFill>
                  <a:schemeClr val="bg1"/>
                </a:solidFill>
              </a:rPr>
              <a:t>Понравилась ли тебе </a:t>
            </a:r>
            <a:r>
              <a:rPr lang="ru-RU" sz="4000" dirty="0" smtClean="0">
                <a:solidFill>
                  <a:schemeClr val="bg1"/>
                </a:solidFill>
              </a:rPr>
              <a:t>картина? Почему</a:t>
            </a:r>
            <a:r>
              <a:rPr lang="ru-RU" sz="4000" dirty="0">
                <a:solidFill>
                  <a:schemeClr val="bg1"/>
                </a:solidFill>
              </a:rPr>
              <a:t>? 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>
                <a:solidFill>
                  <a:schemeClr val="bg1"/>
                </a:solidFill>
              </a:rPr>
              <a:t>Опишите свои ощущения, то настроение, которое возникло у вас, когда вы увидели картину художника. </a:t>
            </a:r>
            <a:endParaRPr lang="ru-RU" sz="4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bg1"/>
                </a:solidFill>
              </a:rPr>
              <a:t>Что </a:t>
            </a:r>
            <a:r>
              <a:rPr lang="ru-RU" sz="4000" dirty="0">
                <a:solidFill>
                  <a:schemeClr val="bg1"/>
                </a:solidFill>
              </a:rPr>
              <a:t>вы увидели, что удивило, </a:t>
            </a:r>
            <a:r>
              <a:rPr lang="ru-RU" sz="4000" dirty="0" smtClean="0">
                <a:solidFill>
                  <a:schemeClr val="bg1"/>
                </a:solidFill>
              </a:rPr>
              <a:t>поразило вас</a:t>
            </a:r>
            <a:r>
              <a:rPr lang="ru-RU" sz="4000" dirty="0">
                <a:solidFill>
                  <a:schemeClr val="bg1"/>
                </a:solidFill>
              </a:rPr>
              <a:t>?  </a:t>
            </a:r>
            <a:endParaRPr lang="ru-RU" sz="4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bg1"/>
                </a:solidFill>
              </a:rPr>
              <a:t>Что </a:t>
            </a:r>
            <a:r>
              <a:rPr lang="ru-RU" sz="4000" dirty="0">
                <a:solidFill>
                  <a:schemeClr val="bg1"/>
                </a:solidFill>
              </a:rPr>
              <a:t>обрадовало или огорчило и почему?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285728"/>
            <a:ext cx="8643998" cy="6286544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Картину написал . . . (кто?)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На </a:t>
            </a:r>
            <a:r>
              <a:rPr lang="ru-RU" sz="3600" dirty="0">
                <a:solidFill>
                  <a:schemeClr val="bg1"/>
                </a:solidFill>
              </a:rPr>
              <a:t>переднем плане видны… </a:t>
            </a:r>
            <a:r>
              <a:rPr lang="ru-RU" sz="3600" dirty="0" smtClean="0">
                <a:solidFill>
                  <a:schemeClr val="bg1"/>
                </a:solidFill>
              </a:rPr>
              <a:t>(кто?)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Богатыри изображены … (какими?)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Они (что делают? И как?)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На </a:t>
            </a:r>
            <a:r>
              <a:rPr lang="ru-RU" sz="3600" dirty="0">
                <a:solidFill>
                  <a:schemeClr val="bg1"/>
                </a:solidFill>
              </a:rPr>
              <a:t>заднем плане </a:t>
            </a:r>
            <a:r>
              <a:rPr lang="ru-RU" sz="3600" dirty="0" smtClean="0">
                <a:solidFill>
                  <a:schemeClr val="bg1"/>
                </a:solidFill>
              </a:rPr>
              <a:t>произведения  видна…(что?)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Мастер использует (какие?) цвета, (какие?) оттенки, (какие?) краски. 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Они придают картине (что?) яркость, ….</a:t>
            </a:r>
          </a:p>
          <a:p>
            <a:r>
              <a:rPr lang="ru-RU" sz="3600" dirty="0">
                <a:solidFill>
                  <a:schemeClr val="bg1"/>
                </a:solidFill>
              </a:rPr>
              <a:t>Пейзаж напоминает сказку … </a:t>
            </a:r>
            <a:r>
              <a:rPr lang="ru-RU" sz="3600" dirty="0" smtClean="0">
                <a:solidFill>
                  <a:schemeClr val="bg1"/>
                </a:solidFill>
              </a:rPr>
              <a:t>(былину … )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Учебник Т. Г. </a:t>
            </a:r>
            <a:r>
              <a:rPr lang="ru-RU" dirty="0" err="1" smtClean="0">
                <a:solidFill>
                  <a:schemeClr val="bg1"/>
                </a:solidFill>
              </a:rPr>
              <a:t>Рамзаевой</a:t>
            </a:r>
            <a:r>
              <a:rPr lang="ru-RU" dirty="0" smtClean="0">
                <a:solidFill>
                  <a:schemeClr val="bg1"/>
                </a:solidFill>
              </a:rPr>
              <a:t> «Русский язык» для 4 класса, изд. «Дрофа», 2009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bg1"/>
                </a:solidFill>
                <a:latin typeface="+mn-lt"/>
              </a:rPr>
              <a:t>Виктор Михайлович</a:t>
            </a:r>
            <a:br>
              <a:rPr lang="ru-RU" b="1" dirty="0" smtClean="0">
                <a:solidFill>
                  <a:schemeClr val="bg1"/>
                </a:solidFill>
                <a:latin typeface="+mn-lt"/>
              </a:rPr>
            </a:br>
            <a:r>
              <a:rPr lang="ru-RU" b="1" dirty="0" smtClean="0">
                <a:solidFill>
                  <a:schemeClr val="bg1"/>
                </a:solidFill>
                <a:latin typeface="+mn-lt"/>
              </a:rPr>
              <a:t>Васнецов</a:t>
            </a:r>
            <a:endParaRPr lang="ru-RU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6" descr="Автопортрет большой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1620239"/>
            <a:ext cx="3929090" cy="49658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500562" y="1500174"/>
            <a:ext cx="44291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Художник родился в глухом вятском селе в семье сельского священника. 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Он жил в крестьянской среде и горячо любил этих простых людей, слушал их песни и сказки, сидя на посиделках при свете луны и треске лучины. 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 Вот почему в своём творчестве он много внимания уделил созданию картин на сказочные сюжеты.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6" name="006_Григ - Утреннее настроение (Пер Гюнт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72396" y="50004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numSld="11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00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214290"/>
            <a:ext cx="4578357" cy="63617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628" y="2967335"/>
            <a:ext cx="3929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chemeClr val="bg1"/>
                </a:solidFill>
              </a:rPr>
              <a:t>«Иван-царевич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на сером волке»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1889 год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Царевна-несмеяна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6248" y="214290"/>
            <a:ext cx="4476750" cy="63500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2000240"/>
            <a:ext cx="3500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chemeClr val="bg1"/>
                </a:solidFill>
              </a:rPr>
              <a:t>«</a:t>
            </a:r>
            <a:r>
              <a:rPr lang="ru-RU" sz="3200" dirty="0" err="1" smtClean="0">
                <a:solidFill>
                  <a:schemeClr val="bg1"/>
                </a:solidFill>
              </a:rPr>
              <a:t>Царевна-Несмеяна</a:t>
            </a:r>
            <a:r>
              <a:rPr lang="ru-RU" sz="3200" b="1" dirty="0" smtClean="0">
                <a:solidFill>
                  <a:schemeClr val="bg1"/>
                </a:solidFill>
              </a:rPr>
              <a:t>»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1916 - 1926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Снегурочка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348152"/>
            <a:ext cx="4286280" cy="6178051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57752" y="3121224"/>
            <a:ext cx="39290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chemeClr val="bg1"/>
                </a:solidFill>
              </a:rPr>
              <a:t>«Снегурочка»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1899</a:t>
            </a:r>
            <a:r>
              <a:rPr lang="ru-RU" sz="3200" b="1" dirty="0" smtClean="0">
                <a:solidFill>
                  <a:schemeClr val="bg1"/>
                </a:solidFill>
              </a:rPr>
              <a:t> год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Баба Яга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 l="1907" b="2014"/>
          <a:stretch>
            <a:fillRect/>
          </a:stretch>
        </p:blipFill>
        <p:spPr bwMode="auto">
          <a:xfrm>
            <a:off x="3929058" y="378092"/>
            <a:ext cx="4873634" cy="6148112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3105835"/>
            <a:ext cx="3500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chemeClr val="bg1"/>
                </a:solidFill>
              </a:rPr>
              <a:t>«Баба Яга»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1917 - 1926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+mn-lt"/>
              </a:rPr>
              <a:t>«Ковёр-самолёт». 1880 год</a:t>
            </a:r>
            <a:endParaRPr lang="ru-RU" sz="3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5" descr="Ковёр-самолёт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8572560" cy="5334008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144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+mn-lt"/>
              </a:rPr>
              <a:t>«Три царевны подземного царства»</a:t>
            </a:r>
            <a:br>
              <a:rPr lang="ru-RU" sz="3600" b="1" dirty="0" smtClean="0">
                <a:solidFill>
                  <a:schemeClr val="bg1"/>
                </a:solidFill>
                <a:latin typeface="+mn-lt"/>
              </a:rPr>
            </a:br>
            <a:r>
              <a:rPr lang="ru-RU" sz="3600" b="1" dirty="0" smtClean="0">
                <a:solidFill>
                  <a:schemeClr val="bg1"/>
                </a:solidFill>
                <a:latin typeface="+mn-lt"/>
              </a:rPr>
              <a:t>1884 год</a:t>
            </a:r>
            <a:endParaRPr lang="ru-RU" b="1" dirty="0"/>
          </a:p>
        </p:txBody>
      </p:sp>
      <p:pic>
        <p:nvPicPr>
          <p:cNvPr id="4" name="Picture 9" descr="Три царевны подземного царства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334400" cy="5027356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244</Words>
  <Application>Microsoft Office PowerPoint</Application>
  <PresentationFormat>Экран (4:3)</PresentationFormat>
  <Paragraphs>32</Paragraphs>
  <Slides>15</Slides>
  <Notes>0</Notes>
  <HiddenSlides>1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Сочинение по картине Васнецова  «Три богатыря»</vt:lpstr>
      <vt:lpstr>Слайд 2</vt:lpstr>
      <vt:lpstr>Виктор Михайлович Васнецов</vt:lpstr>
      <vt:lpstr>Слайд 4</vt:lpstr>
      <vt:lpstr>Слайд 5</vt:lpstr>
      <vt:lpstr>Слайд 6</vt:lpstr>
      <vt:lpstr>Слайд 7</vt:lpstr>
      <vt:lpstr>«Ковёр-самолёт». 1880 год</vt:lpstr>
      <vt:lpstr>«Три царевны подземного царства» 1884 год</vt:lpstr>
      <vt:lpstr>«Царевна-лягушка». 1918 год</vt:lpstr>
      <vt:lpstr>«Кащей Бессмертный». 1917 - 1926</vt:lpstr>
      <vt:lpstr>«Спящая царевна». 1900 - 1926</vt:lpstr>
      <vt:lpstr>«Три богатыря». 1881 - 1898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 по картине Васнецова  «Три богатыря»</dc:title>
  <dc:creator>Лариса</dc:creator>
  <cp:lastModifiedBy>я</cp:lastModifiedBy>
  <cp:revision>10</cp:revision>
  <dcterms:created xsi:type="dcterms:W3CDTF">2009-10-30T16:47:57Z</dcterms:created>
  <dcterms:modified xsi:type="dcterms:W3CDTF">2013-04-26T06:21:40Z</dcterms:modified>
</cp:coreProperties>
</file>