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3" r:id="rId4"/>
    <p:sldId id="262" r:id="rId5"/>
    <p:sldId id="264" r:id="rId6"/>
    <p:sldId id="261" r:id="rId7"/>
    <p:sldId id="259" r:id="rId8"/>
    <p:sldId id="265" r:id="rId9"/>
    <p:sldId id="266" r:id="rId10"/>
    <p:sldId id="268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6950D-051C-4743-ABF8-C9B6D8CC1D9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765C7-712E-44C7-A23A-AF730807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olkslovar.ru/o2961.html" TargetMode="External"/><Relationship Id="rId2" Type="http://schemas.openxmlformats.org/officeDocument/2006/relationships/hyperlink" Target="http://tolkslovar.ru/n7405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tolkslovar.ru/o6089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по рассказу Василия Шукшина «Обида»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Ученица 11 класса «Б»</a:t>
            </a:r>
          </a:p>
          <a:p>
            <a:r>
              <a:rPr lang="ru-RU" dirty="0" smtClean="0"/>
              <a:t>Рубина Анна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800600" y="1928802"/>
            <a:ext cx="3700490" cy="4319598"/>
          </a:xfrm>
        </p:spPr>
        <p:txBody>
          <a:bodyPr>
            <a:normAutofit/>
          </a:bodyPr>
          <a:lstStyle/>
          <a:p>
            <a:r>
              <a:rPr lang="ru-RU" dirty="0" smtClean="0"/>
              <a:t>Верит отцу</a:t>
            </a:r>
          </a:p>
          <a:p>
            <a:r>
              <a:rPr lang="ru-RU" dirty="0" smtClean="0"/>
              <a:t>Не осуждает его</a:t>
            </a:r>
          </a:p>
          <a:p>
            <a:r>
              <a:rPr lang="ru-RU" dirty="0" smtClean="0"/>
              <a:t>Старается поддержать</a:t>
            </a:r>
          </a:p>
          <a:p>
            <a:r>
              <a:rPr lang="ru-RU" dirty="0" smtClean="0"/>
              <a:t>Лопочет на своем «смешном, непонятном» языке</a:t>
            </a:r>
          </a:p>
          <a:p>
            <a:r>
              <a:rPr lang="ru-RU" dirty="0" smtClean="0"/>
              <a:t>Переживает за него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              Отец и дочь.</a:t>
            </a:r>
            <a:endParaRPr lang="ru-RU" dirty="0"/>
          </a:p>
        </p:txBody>
      </p:sp>
      <p:pic>
        <p:nvPicPr>
          <p:cNvPr id="5" name="Picture 9" descr="4cb5e35409e2e4a147342a1d9a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1571612"/>
            <a:ext cx="4143404" cy="4929222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Люди «за» и «против» Сашки.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vert="wordArtVert">
            <a:normAutofit fontScale="70000" lnSpcReduction="20000"/>
          </a:bodyPr>
          <a:lstStyle/>
          <a:p>
            <a:r>
              <a:rPr lang="ru-RU" sz="2800" dirty="0" smtClean="0"/>
              <a:t>Сторонники: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1538" y="1857364"/>
            <a:ext cx="3200400" cy="3173550"/>
          </a:xfrm>
        </p:spPr>
        <p:txBody>
          <a:bodyPr anchor="ctr"/>
          <a:lstStyle/>
          <a:p>
            <a:pPr lvl="0"/>
            <a:r>
              <a:rPr lang="ru-RU" sz="2400" dirty="0" smtClean="0">
                <a:solidFill>
                  <a:srgbClr val="CC3300"/>
                </a:solidFill>
                <a:effectLst/>
                <a:latin typeface="Arial" charset="0"/>
              </a:rPr>
              <a:t>Дочка Маша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vert="wordArtVert">
            <a:normAutofit lnSpcReduction="10000"/>
          </a:bodyPr>
          <a:lstStyle/>
          <a:p>
            <a:r>
              <a:rPr lang="ru-RU" dirty="0" smtClean="0"/>
              <a:t>Противники: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00694" y="2643182"/>
            <a:ext cx="3200400" cy="3500462"/>
          </a:xfrm>
        </p:spPr>
        <p:txBody>
          <a:bodyPr/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Arial" charset="0"/>
              </a:rPr>
              <a:t>Тетя Роза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Arial" charset="0"/>
              </a:rPr>
              <a:t>Завотделом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Arial" charset="0"/>
              </a:rPr>
              <a:t>Очередь в магазин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</a:pPr>
            <a:r>
              <a:rPr lang="ru-RU" sz="2400" dirty="0" err="1" smtClean="0">
                <a:solidFill>
                  <a:srgbClr val="FF0000"/>
                </a:solidFill>
                <a:effectLst/>
                <a:latin typeface="Arial" charset="0"/>
              </a:rPr>
              <a:t>Чукалов</a:t>
            </a:r>
            <a:endParaRPr lang="ru-RU" sz="2400" dirty="0" smtClean="0">
              <a:solidFill>
                <a:srgbClr val="FF0000"/>
              </a:solidFill>
              <a:effectLst/>
              <a:latin typeface="Arial" charset="0"/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Arial" charset="0"/>
              </a:rPr>
              <a:t>Игорь</a:t>
            </a:r>
          </a:p>
        </p:txBody>
      </p:sp>
      <p:sp>
        <p:nvSpPr>
          <p:cNvPr id="7" name="Овал 6"/>
          <p:cNvSpPr/>
          <p:nvPr/>
        </p:nvSpPr>
        <p:spPr>
          <a:xfrm>
            <a:off x="714348" y="5214950"/>
            <a:ext cx="4000528" cy="142876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Нейтральна сторона: Жена Вера.</a:t>
            </a:r>
            <a:endParaRPr lang="ru-RU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4929198"/>
            <a:ext cx="5143504" cy="1243002"/>
          </a:xfrm>
        </p:spPr>
        <p:txBody>
          <a:bodyPr anchor="ctr">
            <a:normAutofit/>
          </a:bodyPr>
          <a:lstStyle/>
          <a:p>
            <a:r>
              <a:rPr lang="ru-RU" sz="2400" dirty="0" smtClean="0"/>
              <a:t>Спасибо за внимание.</a:t>
            </a:r>
            <a:endParaRPr lang="ru-RU" sz="2400" dirty="0"/>
          </a:p>
        </p:txBody>
      </p:sp>
      <p:pic>
        <p:nvPicPr>
          <p:cNvPr id="7" name="Рисунок 6" descr="шукшин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0"/>
            <a:ext cx="3814127" cy="58578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328982" cy="21193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2786058"/>
            <a:ext cx="4757742" cy="4071942"/>
          </a:xfrm>
          <a:solidFill>
            <a:schemeClr val="accent2">
              <a:lumMod val="60000"/>
              <a:lumOff val="40000"/>
              <a:alpha val="2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«Шукшину было дано такое счастье, что все его разносторонние дарования были объединены одним порывом, одним стремлением: понять душу народа, слиться с ней неразрывном единстве, когда на голос художника, вдруг всколыхнувшись, отзовется самая глубь..» (Петр Проскурин)</a:t>
            </a:r>
          </a:p>
          <a:p>
            <a:endParaRPr lang="ru-RU" dirty="0"/>
          </a:p>
        </p:txBody>
      </p:sp>
      <p:pic>
        <p:nvPicPr>
          <p:cNvPr id="5" name="Picture 8" descr="photo_zab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8371" b="8371"/>
          <a:stretch>
            <a:fillRect/>
          </a:stretch>
        </p:blipFill>
        <p:spPr>
          <a:xfrm>
            <a:off x="4143375" y="0"/>
            <a:ext cx="4572000" cy="4572000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0" y="4214818"/>
            <a:ext cx="3514756" cy="18573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Герои Шукшина</a:t>
            </a:r>
            <a:endParaRPr lang="ru-RU" sz="28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3714744" y="214290"/>
            <a:ext cx="5214974" cy="5214974"/>
          </a:xfrm>
        </p:spPr>
      </p:sp>
      <p:sp>
        <p:nvSpPr>
          <p:cNvPr id="5" name="Прямоугольник 4"/>
          <p:cNvSpPr/>
          <p:nvPr/>
        </p:nvSpPr>
        <p:spPr>
          <a:xfrm>
            <a:off x="4214810" y="1214422"/>
            <a:ext cx="44291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Одной из главных особенностей чудиков Василия Шукшина является то, что они жаждут справедливости, жаждут добиться </a:t>
            </a:r>
            <a:r>
              <a:rPr lang="ru-RU" dirty="0" smtClean="0"/>
              <a:t>правды во </a:t>
            </a:r>
            <a:r>
              <a:rPr lang="ru-RU" dirty="0" smtClean="0"/>
              <a:t>что бы то ни стало. Пусть они будут оступаться на пути к поставленной цели, но они будут идти к ней преданно и до конца. Таким упорным, настойчивым, смелым и справедливым представляет читателю своего героя Шукшин в рассказе «Обида».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dirty="0" smtClean="0"/>
              <a:t> Главный персонаж рассказа - Сашка Ермолаев. Автор так и называет своего героя-чудика - Сашка («Сашку Ермолаева обидели…», «В субботу утром Сашка…», «Сашка, милый…»), а не Александр Ермолаев. Этим Василий Шукшин определяет чудика, как простого человека, благодаря использованию такого имени возникает некое родство, близость читателя и персонажа.</a:t>
            </a:r>
          </a:p>
          <a:p>
            <a:r>
              <a:rPr lang="ru-RU" dirty="0" smtClean="0"/>
              <a:t>Сашка Ермолаев - удивительный человек. Его оскорбили, обвинили «всем магазином» в том, чего он не совершал, а он упорно доказывал, что ни в чем не виноват, пытался выяснить, почему некоторые люди подхалимничают, объяснить им, что так делать не нужно. Он не думал ни о какой мести, а наоборот, размышляя, почему люди ведут себя подло, льстят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3834" y="1643050"/>
            <a:ext cx="433366" cy="1095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кому-то, предположил: «зря он так – не разобравшись, полез вступаться… Вообще поговорю. Может, он одинокий какой». Удивительная реакция: после всех унижений, Сашку заботит то, что происходит в жизни совершенно чужого человека, несправедливо обвинившего его. Это характеризует героя рассказа, как человека доверчивого, добродушного, великодушного, честного, не способного на подхалимство, справедливого, упорного, ищущего и стремящегося к правде.</a:t>
            </a:r>
          </a:p>
          <a:p>
            <a:r>
              <a:rPr lang="ru-RU" dirty="0" smtClean="0"/>
              <a:t>Сашка Ермолаев, человек ранимый, чувствительный, эмоциональный. Он очень переживает из-за ошибок, даже слишком переживает, его постоянно «трясет», «в груди что-то вскипает», он может плакать: «У Сашки навернулись на глаза слезы». А иногда «слезы наворачиваются» и от любви, от любви к родной дочке, от любви к самому дорогому, что у него есть.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Краткое содержание рассказа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7720042" cy="507209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700" dirty="0" smtClean="0"/>
              <a:t>В данном </a:t>
            </a:r>
            <a:r>
              <a:rPr lang="ru-RU" sz="1700" dirty="0" smtClean="0"/>
              <a:t>произведении </a:t>
            </a:r>
            <a:r>
              <a:rPr lang="ru-RU" sz="1700" dirty="0" smtClean="0"/>
              <a:t>речь идет о случае, который может </a:t>
            </a:r>
            <a:r>
              <a:rPr lang="ru-RU" sz="1700" dirty="0" smtClean="0"/>
              <a:t>произойти с </a:t>
            </a:r>
            <a:r>
              <a:rPr lang="ru-RU" sz="1700" dirty="0" smtClean="0"/>
              <a:t>каждым в повседневной жизни. Сашка Ермолаев приходит в магазин, где обознавшаяся продавщица обвиняет его в том, что вчера он «скандалил» на весь магазин. Сашку это возмущает, он пытается доказать, что продавщица ошиблась, но не находит </a:t>
            </a:r>
            <a:r>
              <a:rPr lang="ru-RU" sz="1700" dirty="0" smtClean="0"/>
              <a:t>поним</a:t>
            </a:r>
            <a:r>
              <a:rPr lang="ru-RU" sz="1700" dirty="0" smtClean="0"/>
              <a:t>ания</a:t>
            </a:r>
            <a:r>
              <a:rPr lang="ru-RU" sz="1700" dirty="0" smtClean="0"/>
              <a:t>, а сталкивается с подхалимами и обиженный уходит домой. У входа в магазин герой пытается объясниться с одним из тех людей, которые безосновательно обвиняли его, даже приходит к нему домой, чтобы добиться правды. Но получает только удары от сынка этого подхалима.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14554"/>
            <a:ext cx="4786314" cy="4429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</a:rPr>
              <a:t>ОБИДА</a:t>
            </a:r>
            <a:r>
              <a:rPr lang="ru-RU" dirty="0" smtClean="0"/>
              <a:t>- </a:t>
            </a:r>
            <a:r>
              <a:rPr lang="ru-RU" dirty="0" smtClean="0">
                <a:hlinkClick r:id="rId2" tooltip="Несправедливо - Соотносится по знач. с прил.: несправедливый.Оценка какой-л. ситуации,..."/>
              </a:rPr>
              <a:t>Несправедливо</a:t>
            </a:r>
            <a:r>
              <a:rPr lang="ru-RU" dirty="0" smtClean="0"/>
              <a:t> причиненное </a:t>
            </a:r>
            <a:r>
              <a:rPr lang="ru-RU" dirty="0" smtClean="0">
                <a:hlinkClick r:id="rId3" tooltip="Огорчение - Неприятность, душевная боль..."/>
              </a:rPr>
              <a:t>огорчение,</a:t>
            </a:r>
            <a:r>
              <a:rPr lang="ru-RU" dirty="0" smtClean="0"/>
              <a:t> </a:t>
            </a:r>
            <a:r>
              <a:rPr lang="ru-RU" dirty="0" smtClean="0">
                <a:hlinkClick r:id="rId4" tooltip="Оскорбление - по уголовному праву РФ преступление, заключаемое в умыш- ленном унижен..."/>
              </a:rPr>
              <a:t>оскорбление.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ОБИДА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/>
              <a:t>выставить на </a:t>
            </a:r>
            <a:r>
              <a:rPr lang="ru-RU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всеобщее обозрение, позор.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u="sng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ОБИДА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оскорбление.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u="sng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ВЫСТАВЛЯТЬ НА ПОЗОР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/>
              <a:t>выставлять на </a:t>
            </a:r>
            <a:r>
              <a:rPr lang="ru-RU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всеобщее обозрение </a:t>
            </a:r>
            <a:r>
              <a:rPr lang="ru-RU" dirty="0" smtClean="0"/>
              <a:t>людей, совершивших какой –либо </a:t>
            </a:r>
            <a:r>
              <a:rPr lang="ru-RU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неблаговидный поступок</a:t>
            </a:r>
            <a:r>
              <a:rPr lang="ru-RU" dirty="0" smtClean="0"/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4" name="Picture 6" descr="AG00030_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643702" y="2143116"/>
            <a:ext cx="1785940" cy="1785950"/>
          </a:xfrm>
          <a:prstGeom prst="rect">
            <a:avLst/>
          </a:prstGeom>
          <a:noFill/>
          <a:ln/>
        </p:spPr>
      </p:pic>
      <p:sp>
        <p:nvSpPr>
          <p:cNvPr id="5" name="Прямоугольник 4"/>
          <p:cNvSpPr/>
          <p:nvPr/>
        </p:nvSpPr>
        <p:spPr>
          <a:xfrm>
            <a:off x="2428860" y="357166"/>
            <a:ext cx="650085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 </a:t>
            </a:r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</a:rPr>
              <a:t>Значение слова «обида»: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0"/>
            <a:ext cx="528638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«… Сашку вдруг изумило и то, что она, крохотуля, почему-то смолкала, когда он объяснялся с дядями и тётями, а начинала говорить лишь после того и говорила, что дяди и тёти — «</a:t>
            </a:r>
            <a:r>
              <a:rPr lang="ru-RU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похие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потому что нехорошо говорят с папой. Сашка взял девочку на руки, прижал к груди. Что-то вдруг аж слеза навернулась.</a:t>
            </a:r>
          </a:p>
          <a:p>
            <a:pPr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Кроха ты моя… Неужели ты всё понимаешь?..»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14810" y="2500306"/>
            <a:ext cx="4714908" cy="435769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dirty="0" smtClean="0"/>
              <a:t>Как это ни странно, но дети понимают «всё» гораздо лучше взрослых. Рассказ Василия Шукшина страшен именно своей </a:t>
            </a:r>
            <a:r>
              <a:rPr lang="ru-RU" sz="2900" i="1" dirty="0" smtClean="0"/>
              <a:t>обыденностью</a:t>
            </a:r>
            <a:r>
              <a:rPr lang="ru-RU" sz="2900" dirty="0" smtClean="0"/>
              <a:t>, своей </a:t>
            </a:r>
            <a:r>
              <a:rPr lang="ru-RU" sz="2900" i="1" dirty="0" smtClean="0"/>
              <a:t>узнаваемостью</a:t>
            </a:r>
            <a:r>
              <a:rPr lang="ru-RU" sz="2900" dirty="0" smtClean="0"/>
              <a:t>. В нём ничего не придумано. Взрослые «дяди и тёти» давно уже свыклись с тем, что их детям ещё кажется невозможным.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3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071678"/>
            <a:ext cx="8643998" cy="4786322"/>
          </a:xfrm>
          <a:prstGeom prst="roundRect">
            <a:avLst/>
          </a:prstGeom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    В современной литературе В. Шукшин поднимает проблемы нравственности нашего общества. В то же время писатель выступает в защиту человека, его прав. Писатель в простой форме, часто с юмором, доносит до читателя многие проблемы человека и общества.</a:t>
            </a:r>
          </a:p>
          <a:p>
            <a:r>
              <a:rPr lang="ru-RU" dirty="0" smtClean="0"/>
              <a:t>    Рассказ Шукшина «Обида» как раз относится к этой теме. Главный герой - Сашка - молодой мужчина. Однажды он пришел в магазин, где продавщица нагрубила ему, сказав, что вчера он, пьяный, устроил в магазине скандал. Но такого не было, и Сашка очень обиделся на несправедливость, на покупателя, который поверил продавщице. Но проблема, поднимаемая в этом рассказе, гораздо глубже обиды. Вопрос стоит о душе человека, о том, что у разных людей и души-то разные. И оказывается, что чем чище, добрее у человека душа, тем он слабее. Получается, что быть честным, открытым и добрым плохо, для самого же человека это оборачивается иногда трагедией.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500042"/>
            <a:ext cx="6286544" cy="1143008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Главная проблема в рассказе: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theme/theme1.xml><?xml version="1.0" encoding="utf-8"?>
<a:theme xmlns:a="http://schemas.openxmlformats.org/drawingml/2006/main" name="Тема1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162</TotalTime>
  <Words>551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Презентация по рассказу Василия Шукшина «Обида»</vt:lpstr>
      <vt:lpstr>Слайд 2</vt:lpstr>
      <vt:lpstr>Слайд 3</vt:lpstr>
      <vt:lpstr>Слайд 4</vt:lpstr>
      <vt:lpstr>Слайд 5</vt:lpstr>
      <vt:lpstr>Краткое содержание рассказа :</vt:lpstr>
      <vt:lpstr>Слайд 7</vt:lpstr>
      <vt:lpstr>Слайд 8</vt:lpstr>
      <vt:lpstr>Слайд 9</vt:lpstr>
      <vt:lpstr>              Отец и дочь.</vt:lpstr>
      <vt:lpstr>Люди «за» и «против» Сашки.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рассказу Василия Шукшина «Обида»</dc:title>
  <cp:lastModifiedBy>Алия</cp:lastModifiedBy>
  <cp:revision>20</cp:revision>
  <dcterms:modified xsi:type="dcterms:W3CDTF">2013-04-17T14:50:33Z</dcterms:modified>
</cp:coreProperties>
</file>