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41C8B1-D34D-46E8-B2F0-2034A5E4B7D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258970-EFB5-4EE8-A5B6-58906B2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214678" y="571480"/>
            <a:ext cx="5105400" cy="286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700" b="1" i="1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1700" i="1" u="sng" kern="0" cap="none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ru-RU" sz="8900" b="1" i="1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класс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69"/>
            <a:ext cx="9144000" cy="2882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прямая речь?</a:t>
            </a:r>
          </a:p>
          <a:p>
            <a:r>
              <a:rPr lang="ru-RU" dirty="0" smtClean="0"/>
              <a:t>Из каких частей состоит предложение с прямой речью?</a:t>
            </a:r>
          </a:p>
          <a:p>
            <a:r>
              <a:rPr lang="ru-RU" dirty="0" smtClean="0"/>
              <a:t>Какое место в предложении могут занимать слова автора и прямая речь?</a:t>
            </a:r>
          </a:p>
          <a:p>
            <a:r>
              <a:rPr lang="ru-RU" dirty="0" smtClean="0"/>
              <a:t>Как ставятся знаки препинания, если прямая речь стоит ПЕРЕД словами автора?</a:t>
            </a:r>
          </a:p>
          <a:p>
            <a:r>
              <a:rPr lang="ru-RU" dirty="0" smtClean="0"/>
              <a:t>Как ставятся знаки препинания, если прямая речь стоит ПОСЛЕ слов автора?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mtClean="0"/>
          </a:p>
          <a:p>
            <a:r>
              <a:rPr lang="ru-RU" smtClean="0"/>
              <a:t>«</a:t>
            </a:r>
            <a:r>
              <a:rPr lang="ru-RU" dirty="0" smtClean="0"/>
              <a:t>Русский язык – великий дар великому народу,» – сказал Иван Сергеевич Тургенев.</a:t>
            </a:r>
          </a:p>
          <a:p>
            <a:r>
              <a:rPr lang="ru-RU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И.С. Тургенев сказал, что русский язык – великий дар великому народу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28575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ЗАПИШЕМ В СЛОВАРЬ: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214554"/>
            <a:ext cx="621510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Диалог </a:t>
            </a:r>
            <a:r>
              <a:rPr lang="ru-RU" sz="4000" b="1" dirty="0" smtClean="0"/>
              <a:t>– </a:t>
            </a:r>
          </a:p>
          <a:p>
            <a:pPr algn="ctr"/>
            <a:r>
              <a:rPr lang="ru-RU" sz="4000" b="1" dirty="0" smtClean="0"/>
              <a:t>«</a:t>
            </a:r>
            <a:r>
              <a:rPr lang="ru-RU" sz="4000" b="1" dirty="0" err="1" smtClean="0"/>
              <a:t>диа</a:t>
            </a:r>
            <a:r>
              <a:rPr lang="ru-RU" sz="4000" b="1" dirty="0" smtClean="0"/>
              <a:t>» - два, логос – «слово» (разговор двух или более лиц)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Реплика</a:t>
            </a:r>
          </a:p>
          <a:p>
            <a:pPr algn="ctr"/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Знаки препинания при диалоге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sz="3600" dirty="0" smtClean="0">
                <a:solidFill>
                  <a:srgbClr val="002060"/>
                </a:solidFill>
              </a:rPr>
              <a:t>.  </a:t>
            </a:r>
            <a:r>
              <a:rPr lang="ru-RU" sz="4000" b="1" dirty="0" smtClean="0"/>
              <a:t>А: «П.»                     А:</a:t>
            </a:r>
          </a:p>
          <a:p>
            <a:pPr>
              <a:buNone/>
            </a:pPr>
            <a:r>
              <a:rPr lang="ru-RU" sz="4000" b="1" dirty="0" smtClean="0"/>
              <a:t>                                     - 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2. </a:t>
            </a:r>
            <a:r>
              <a:rPr lang="ru-RU" sz="4000" b="1" dirty="0" smtClean="0"/>
              <a:t>«П,» – а.                 - П,- 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643446"/>
            <a:ext cx="2143140" cy="175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Вежливость…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715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Ёж фонарик не включил</a:t>
            </a:r>
          </a:p>
          <a:p>
            <a:pPr>
              <a:buNone/>
            </a:pPr>
            <a:r>
              <a:rPr lang="ru-RU" dirty="0" smtClean="0"/>
              <a:t>Из лесной гнилушки</a:t>
            </a:r>
          </a:p>
          <a:p>
            <a:pPr>
              <a:buNone/>
            </a:pPr>
            <a:r>
              <a:rPr lang="ru-RU" dirty="0" smtClean="0"/>
              <a:t>И на ёлку наскочил</a:t>
            </a:r>
          </a:p>
          <a:p>
            <a:pPr>
              <a:buNone/>
            </a:pPr>
            <a:r>
              <a:rPr lang="ru-RU" dirty="0" smtClean="0"/>
              <a:t>Ночью на опушке.</a:t>
            </a:r>
          </a:p>
          <a:p>
            <a:pPr>
              <a:buNone/>
            </a:pPr>
            <a:r>
              <a:rPr lang="ru-RU" dirty="0" smtClean="0"/>
              <a:t>- Как твои иголки?</a:t>
            </a:r>
          </a:p>
          <a:p>
            <a:pPr>
              <a:buNone/>
            </a:pPr>
            <a:r>
              <a:rPr lang="ru-RU" dirty="0" smtClean="0"/>
              <a:t>Ёж спросил у ёлки.</a:t>
            </a:r>
          </a:p>
          <a:p>
            <a:pPr>
              <a:buNone/>
            </a:pPr>
            <a:r>
              <a:rPr lang="ru-RU" dirty="0" smtClean="0"/>
              <a:t>- Все целы. А как твой нос?</a:t>
            </a:r>
          </a:p>
          <a:p>
            <a:pPr>
              <a:buNone/>
            </a:pPr>
            <a:r>
              <a:rPr lang="ru-RU" dirty="0" smtClean="0"/>
              <a:t>- Целый! – ёжик произнёс.</a:t>
            </a:r>
          </a:p>
          <a:p>
            <a:pPr>
              <a:buNone/>
            </a:pPr>
            <a:r>
              <a:rPr lang="ru-RU" dirty="0" smtClean="0"/>
              <a:t>- Извини! – промолвил ёж,</a:t>
            </a:r>
          </a:p>
          <a:p>
            <a:pPr>
              <a:buNone/>
            </a:pPr>
            <a:r>
              <a:rPr lang="ru-RU" dirty="0" smtClean="0"/>
              <a:t>Еле сдерживая дрожь.</a:t>
            </a:r>
          </a:p>
          <a:p>
            <a:pPr>
              <a:buNone/>
            </a:pPr>
            <a:r>
              <a:rPr lang="ru-RU" dirty="0" smtClean="0"/>
              <a:t>- Извини и ты, сосед,-</a:t>
            </a:r>
          </a:p>
          <a:p>
            <a:pPr>
              <a:buNone/>
            </a:pPr>
            <a:r>
              <a:rPr lang="ru-RU" dirty="0" smtClean="0"/>
              <a:t>Ёлка скрипнула в ответ.</a:t>
            </a:r>
          </a:p>
          <a:p>
            <a:pPr>
              <a:buNone/>
            </a:pPr>
            <a:r>
              <a:rPr lang="ru-RU" dirty="0" smtClean="0"/>
              <a:t>Ёж и ёлка при ночной </a:t>
            </a:r>
          </a:p>
          <a:p>
            <a:pPr>
              <a:buNone/>
            </a:pPr>
            <a:r>
              <a:rPr lang="ru-RU" dirty="0" smtClean="0"/>
              <a:t>Встрече на опушке</a:t>
            </a:r>
          </a:p>
          <a:p>
            <a:pPr>
              <a:buNone/>
            </a:pPr>
            <a:r>
              <a:rPr lang="ru-RU" dirty="0" smtClean="0"/>
              <a:t>Не сказали ни одной </a:t>
            </a:r>
          </a:p>
          <a:p>
            <a:pPr>
              <a:buNone/>
            </a:pPr>
            <a:r>
              <a:rPr lang="ru-RU" dirty="0" smtClean="0"/>
              <a:t>Колкости друг дружке.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7166"/>
            <a:ext cx="64294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Чему я научился  сегодня на уроке?</a:t>
            </a:r>
          </a:p>
          <a:p>
            <a:pPr algn="ctr">
              <a:spcBef>
                <a:spcPct val="0"/>
              </a:spcBef>
              <a:defRPr/>
            </a:pPr>
            <a:endParaRPr lang="ru-RU" sz="54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endParaRPr lang="ru-RU" sz="54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можно определить вторую тему сегодняшнего занятия?</a:t>
            </a:r>
          </a:p>
          <a:p>
            <a:pPr>
              <a:defRPr/>
            </a:pPr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00240"/>
            <a:ext cx="2013640" cy="175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СЛОВАРЬ «ВОЛШЕБНЫХ»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Пожалуйста</a:t>
            </a:r>
          </a:p>
          <a:p>
            <a:r>
              <a:rPr lang="ru-RU" sz="4400" dirty="0" smtClean="0"/>
              <a:t>Извините</a:t>
            </a:r>
          </a:p>
          <a:p>
            <a:r>
              <a:rPr lang="ru-RU" sz="4400" dirty="0" smtClean="0"/>
              <a:t>Будьте добры</a:t>
            </a:r>
          </a:p>
          <a:p>
            <a:r>
              <a:rPr lang="ru-RU" sz="4400" dirty="0" smtClean="0"/>
              <a:t>Спасибо</a:t>
            </a:r>
          </a:p>
          <a:p>
            <a:r>
              <a:rPr lang="ru-RU" sz="4400" dirty="0" smtClean="0"/>
              <a:t>До свидания</a:t>
            </a:r>
          </a:p>
          <a:p>
            <a:r>
              <a:rPr lang="ru-RU" sz="4400" dirty="0" smtClean="0"/>
              <a:t>Здравствуйте </a:t>
            </a:r>
            <a:endParaRPr lang="ru-RU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2643174" cy="312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CRTN0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14488"/>
            <a:ext cx="2083308" cy="370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1500174"/>
            <a:ext cx="513474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</a:t>
            </a:r>
          </a:p>
          <a:p>
            <a:pPr algn="ctr"/>
            <a: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ВЕЖЛИВЫ!</a:t>
            </a:r>
            <a:endParaRPr lang="ru-RU" sz="72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254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 5 класс</vt:lpstr>
      <vt:lpstr>Вопросы для повторения:</vt:lpstr>
      <vt:lpstr>Слайд 3</vt:lpstr>
      <vt:lpstr>Словарная работа</vt:lpstr>
      <vt:lpstr>Знаки препинания при диалоге</vt:lpstr>
      <vt:lpstr>Вежливость…</vt:lpstr>
      <vt:lpstr>Слайд 7</vt:lpstr>
      <vt:lpstr>СЛОВАРЬ «ВОЛШЕБНЫХ» слов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 5 класс</dc:title>
  <dc:creator>Марина</dc:creator>
  <cp:lastModifiedBy>Марина</cp:lastModifiedBy>
  <cp:revision>13</cp:revision>
  <dcterms:created xsi:type="dcterms:W3CDTF">2012-11-22T18:41:44Z</dcterms:created>
  <dcterms:modified xsi:type="dcterms:W3CDTF">2013-01-22T18:02:57Z</dcterms:modified>
</cp:coreProperties>
</file>