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80EA1-93A3-491A-A482-9D148453C6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DD1A0-427D-438A-857F-ADDB10BF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D1A0-427D-438A-857F-ADDB10BFD8A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89248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мне стать чемпионом»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izgr.ru/files/2011/05/10/17/28472_profile_1305018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8224" y="188640"/>
            <a:ext cx="2048227" cy="2592288"/>
          </a:xfrm>
          <a:prstGeom prst="rect">
            <a:avLst/>
          </a:prstGeom>
          <a:noFill/>
        </p:spPr>
      </p:pic>
      <p:pic>
        <p:nvPicPr>
          <p:cNvPr id="18436" name="Picture 4" descr="http://cs307302.userapi.com/v307302008/961/xL7Gyseil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584176" cy="2378587"/>
          </a:xfrm>
          <a:prstGeom prst="rect">
            <a:avLst/>
          </a:prstGeom>
          <a:noFill/>
        </p:spPr>
      </p:pic>
      <p:pic>
        <p:nvPicPr>
          <p:cNvPr id="18438" name="Picture 6" descr="http://lichnosti.net/photos/148/sets/8_4f7fe7ffe82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304256" cy="1849026"/>
          </a:xfrm>
          <a:prstGeom prst="rect">
            <a:avLst/>
          </a:prstGeom>
          <a:noFill/>
        </p:spPr>
      </p:pic>
      <p:pic>
        <p:nvPicPr>
          <p:cNvPr id="18440" name="Picture 8" descr="http://img.rufox.ru/files/big2/600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25144"/>
            <a:ext cx="3024336" cy="1668111"/>
          </a:xfrm>
          <a:prstGeom prst="rect">
            <a:avLst/>
          </a:prstGeom>
          <a:noFill/>
        </p:spPr>
      </p:pic>
      <p:pic>
        <p:nvPicPr>
          <p:cNvPr id="18442" name="Picture 10" descr="http://www.bimru.ru/images/article/foto/a3749d70164b012eee7db90816f6c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32656"/>
            <a:ext cx="2558744" cy="1872536"/>
          </a:xfrm>
          <a:prstGeom prst="rect">
            <a:avLst/>
          </a:prstGeom>
          <a:noFill/>
        </p:spPr>
      </p:pic>
      <p:pic>
        <p:nvPicPr>
          <p:cNvPr id="18444" name="Picture 12" descr="http://2006-2009.littleone.ru/attachment.php?s=70c6583aa5c6425cf499bbe72b93895c&amp;attachmentid=2446506&amp;stc=1&amp;d=12380957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89040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4785395"/>
          </a:xfrm>
        </p:spPr>
        <p:txBody>
          <a:bodyPr/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1) Нравится ли сочинение товарища?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2) Сумел ли аргументировать тезис, достаточно ли привел  примеров?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3) Нет ли противоречий в высказываниях?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4) Сумел ли товарищ дать себе советы?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5) Какие средства художественной выразительности использованы в сочинении?</a:t>
            </a:r>
          </a:p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bookvoed.ru/view_images.php?code=892549&amp;ti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376264" cy="3414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5040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Сборник тестов.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Т. № 35, 36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374.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Какие советы даёт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чемпион по плаванию?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Нужно ли им следовать?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Из скольких частей состоит текст?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Какой вывод делает чемпион мира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М. Исакова в последнем абзаце?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s.spynet.ru/uploads/images/0/4/8/8/6/5/2011/07/13/0e1a9ea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96344" cy="206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375.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Какие советы вы могли бы дать самим себе, следуя которым, вы стали бы чемпионом?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А легко ли, как вы думаете, стать чемпионом?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Какими качествами должен обладать человек, мечтающий стать чемпионом?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мудрость.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b="1" i="1" dirty="0" smtClean="0">
                <a:solidFill>
                  <a:srgbClr val="002060"/>
                </a:solidFill>
              </a:rPr>
              <a:t>Терпение и труд все перетрут. Тяжело в учении – легко в бою. </a:t>
            </a:r>
            <a:r>
              <a:rPr lang="ru-RU" sz="1600" b="1" i="1" dirty="0" smtClean="0">
                <a:solidFill>
                  <a:srgbClr val="002060"/>
                </a:solidFill>
              </a:rPr>
              <a:t>(А. В. Суворов</a:t>
            </a:r>
            <a:r>
              <a:rPr lang="ru-RU" sz="1600" b="1" i="1" dirty="0" smtClean="0">
                <a:solidFill>
                  <a:srgbClr val="002060"/>
                </a:solidFill>
              </a:rPr>
              <a:t>) 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r>
              <a:rPr lang="ru-RU" sz="3000" b="1" i="1" dirty="0" smtClean="0">
                <a:solidFill>
                  <a:srgbClr val="002060"/>
                </a:solidFill>
              </a:rPr>
              <a:t>Не разбивши яйца, не сделаешь яичницы</a:t>
            </a:r>
            <a:r>
              <a:rPr lang="ru-RU" sz="30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000" b="1" i="1" dirty="0" smtClean="0">
                <a:solidFill>
                  <a:srgbClr val="002060"/>
                </a:solidFill>
              </a:rPr>
              <a:t>Без труда не вытащишь и рыбку из пруда.</a:t>
            </a:r>
            <a:r>
              <a:rPr lang="ru-RU" sz="3000" b="1" i="1" dirty="0" smtClean="0">
                <a:solidFill>
                  <a:srgbClr val="002060"/>
                </a:solidFill>
              </a:rPr>
              <a:t> 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r>
              <a:rPr lang="ru-RU" sz="3000" b="1" i="1" dirty="0" smtClean="0">
                <a:solidFill>
                  <a:srgbClr val="002060"/>
                </a:solidFill>
              </a:rPr>
              <a:t>Не для школы, а для жизни учимся.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Фразеологизмы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Вести свою линию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Брать себя в руки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Пробивать (прокладывать) себе дорогу 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Бить прямо в цель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15616" y="4581128"/>
            <a:ext cx="7056784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Целеустремлённость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4320480" cy="18722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Не покладая рук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 поте лица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Потом и кровью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499992" y="836712"/>
            <a:ext cx="396044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Упорство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3968" y="3861048"/>
            <a:ext cx="4680520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Энергичность,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решительность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9552" y="2499137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Взять быка за рога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Горит в руках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Землю роет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Засучив рукава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Брать с бою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50" grpId="0" animBg="1"/>
      <p:bldP spid="2054" grpId="0" animBg="1"/>
      <p:bldP spid="20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Таблица-схема: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20072" y="2276872"/>
            <a:ext cx="1872208" cy="1872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1.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  2.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  3.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092280" y="2852936"/>
            <a:ext cx="2051720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Аргументы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04248" y="4437112"/>
            <a:ext cx="2339752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Обоснование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0800000" flipV="1">
            <a:off x="-900608" y="1772816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ТЕЗИС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91680" y="1196752"/>
            <a:ext cx="554461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Чтобы стать чемпионом школы по …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236296" y="1340768"/>
            <a:ext cx="360040" cy="48463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96336" y="12687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740352" y="1772816"/>
            <a:ext cx="484632" cy="978408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5571195" y="4230005"/>
            <a:ext cx="484632" cy="33471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08304" y="5517232"/>
            <a:ext cx="484632" cy="2880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87624" y="5301208"/>
            <a:ext cx="2808312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III.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Из этого следует ВЫВОД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4581712" y="-685168"/>
            <a:ext cx="484632" cy="52565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8" grpId="0" animBg="1"/>
      <p:bldP spid="19459" grpId="0" animBg="1"/>
      <p:bldP spid="19460" grpId="0" animBg="1"/>
      <p:bldP spid="19464" grpId="0"/>
      <p:bldP spid="19465" grpId="0" animBg="1"/>
      <p:bldP spid="14" grpId="0" animBg="1"/>
      <p:bldP spid="15" grpId="0"/>
      <p:bldP spid="16" grpId="0" animBg="1"/>
      <p:bldP spid="17" grpId="0" animBg="1"/>
      <p:bldP spid="18" grpId="0" animBg="1"/>
      <p:bldP spid="1946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- …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1. Указание, наставление, как поступать;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2. Совещание, заседание для совместного обсуждения каких-либо вопросов.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 сочинения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мне стать чемпионом школы по …»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smotra.ru/data/img/users_imgs/29383/sm_users_img-144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229" y="1628800"/>
            <a:ext cx="2552771" cy="211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sportliferus.ru/wp-content/themes/absgroups_magazine/thumb.php?src=http://www.sportliferus.ru/wp-content/uploads/233684.jpg&amp;w=638&amp;zc=1&amp;q=80&amp;bid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199637" cy="240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russia2day.com/wp-content/uploads/picture-1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941168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static.videocore.tv/images/previews/sjq5deQvlXOTQfuLt24V1afuluYFof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411" y="3789040"/>
            <a:ext cx="2383589" cy="148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www.prokoni.ru/photos/220/son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81128"/>
            <a:ext cx="2579953" cy="172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arhiv.tehnopolis.com.ua/number/pics/43_300_ponomar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060848"/>
            <a:ext cx="1625757" cy="148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://img1.liveinternet.ru/images/attach/b/3/17/411/17411258_x_e51cd7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132856"/>
            <a:ext cx="1516554" cy="2267744"/>
          </a:xfrm>
          <a:prstGeom prst="rect">
            <a:avLst/>
          </a:prstGeom>
          <a:noFill/>
        </p:spPr>
      </p:pic>
      <p:pic>
        <p:nvPicPr>
          <p:cNvPr id="20496" name="Picture 16" descr="http://img.rufox.ru/files/big2/4605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5239843"/>
            <a:ext cx="2160240" cy="161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8" name="Picture 18" descr="http://pics2.pokazuha.ru/p442/7/j/4455405tj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0213" y="3573016"/>
            <a:ext cx="152198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водный</Template>
  <TotalTime>57</TotalTime>
  <Words>305</Words>
  <Application>Microsoft Office PowerPoint</Application>
  <PresentationFormat>Экран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Сочинение «Как мне стать чемпионом»</vt:lpstr>
      <vt:lpstr>Упражнение 374.</vt:lpstr>
      <vt:lpstr>Упражнение 375.</vt:lpstr>
      <vt:lpstr>Народная мудрость.</vt:lpstr>
      <vt:lpstr>Фразеологизмы</vt:lpstr>
      <vt:lpstr>Слайд 6</vt:lpstr>
      <vt:lpstr>Таблица-схема:</vt:lpstr>
      <vt:lpstr>СОВЕТ - …</vt:lpstr>
      <vt:lpstr>Написание сочинения «Как мне стать чемпионом школы по …»</vt:lpstr>
      <vt:lpstr>Взаимопроверка.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«Как мне стать чемпионом»</dc:title>
  <dc:creator>Ольга Василевская</dc:creator>
  <cp:lastModifiedBy>ASUS</cp:lastModifiedBy>
  <cp:revision>13</cp:revision>
  <dcterms:created xsi:type="dcterms:W3CDTF">2013-04-08T14:48:03Z</dcterms:created>
  <dcterms:modified xsi:type="dcterms:W3CDTF">2013-04-18T18:17:23Z</dcterms:modified>
</cp:coreProperties>
</file>