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7" r:id="rId4"/>
    <p:sldId id="258" r:id="rId5"/>
    <p:sldId id="265" r:id="rId6"/>
    <p:sldId id="261" r:id="rId7"/>
    <p:sldId id="266" r:id="rId8"/>
    <p:sldId id="262" r:id="rId9"/>
    <p:sldId id="264" r:id="rId10"/>
    <p:sldId id="268" r:id="rId11"/>
    <p:sldId id="263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EF9A-B1AC-4590-85AF-A1B3A4431A6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Расскажите о глаголе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Глагол- это…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Глаголы изменяются по….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Инфинитив-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это…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Глаголы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в инфинитиве отвечают на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вопросы…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Инфинитив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имеет на конце…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Распределительный диктант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002060"/>
                </a:solidFill>
              </a:rPr>
              <a:t>существительное                    глагол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Болит переносица, собрание переносится; </a:t>
            </a:r>
          </a:p>
          <a:p>
            <a:pPr>
              <a:buNone/>
            </a:pPr>
            <a:r>
              <a:rPr lang="ru-RU" dirty="0" smtClean="0"/>
              <a:t>чистая водица, не стоит с ним церемониться; </a:t>
            </a:r>
          </a:p>
          <a:p>
            <a:pPr>
              <a:buNone/>
            </a:pPr>
            <a:r>
              <a:rPr lang="ru-RU" dirty="0" smtClean="0"/>
              <a:t>белая курица, вулкан курится; острая спица, </a:t>
            </a:r>
          </a:p>
          <a:p>
            <a:pPr>
              <a:buNone/>
            </a:pPr>
            <a:r>
              <a:rPr lang="ru-RU" dirty="0" smtClean="0"/>
              <a:t>ему не спится.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Исправим ошибки.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Взоопарке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проживает много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звирей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Крошечьные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медвежата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ризвятся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 своей клетке.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2493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Лингвистическая задача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Ученик мчит..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школу.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 будет хорошо учит..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Мама его обрадует..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прилежного ученика получит..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хороший человек!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же нам быть с этим знаком?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Ставить его или нет?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Надо, чтоб сами глаголы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 давали совет!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56895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Алгоритм правописания –</a:t>
            </a:r>
            <a:r>
              <a:rPr lang="ru-RU" sz="3600" b="1" dirty="0" err="1" smtClean="0"/>
              <a:t>тся</a:t>
            </a:r>
            <a:r>
              <a:rPr lang="ru-RU" sz="3600" b="1" dirty="0" smtClean="0"/>
              <a:t> и –</a:t>
            </a:r>
            <a:r>
              <a:rPr lang="ru-RU" sz="3600" b="1" dirty="0" err="1" smtClean="0"/>
              <a:t>ться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100811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Неопределенная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форма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08919"/>
            <a:ext cx="4040188" cy="34172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(что делать?) </a:t>
            </a:r>
          </a:p>
          <a:p>
            <a:pPr algn="ctr">
              <a:buNone/>
            </a:pPr>
            <a:r>
              <a:rPr lang="ru-RU" sz="3600" dirty="0" smtClean="0"/>
              <a:t>Учиться	хочу	</a:t>
            </a:r>
          </a:p>
          <a:p>
            <a:pPr algn="ctr">
              <a:buNone/>
            </a:pPr>
            <a:r>
              <a:rPr lang="ru-RU" sz="3600" dirty="0" smtClean="0"/>
              <a:t>Трудиться    могу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93610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Форма 3-го лица единственного числа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(что делает?)</a:t>
            </a:r>
          </a:p>
          <a:p>
            <a:pPr algn="ctr">
              <a:buNone/>
            </a:pPr>
            <a:r>
              <a:rPr lang="ru-RU" sz="3600" dirty="0" smtClean="0"/>
              <a:t>Учится   мальчик</a:t>
            </a:r>
          </a:p>
          <a:p>
            <a:pPr algn="ctr">
              <a:buNone/>
            </a:pPr>
            <a:r>
              <a:rPr lang="ru-RU" sz="3600" dirty="0" smtClean="0"/>
              <a:t>Трудится  папа 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568951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Спишите, вставляя пропущенные буквы. Объясните правописание глаголов.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Друзья познают(?)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беде.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Трус своей тени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боит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Всякий человек в деле познает(?)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него из рук валит(?)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стыдно не знать, стыдно не учит(?)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все брат(?)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ничего не сделать.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проверку.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Друзья познаются в беде.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Трус своей тени боится.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Всякий человек в деле познается.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него из рук валится.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стыдно не знать, стыдно не учиться.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все браться- ничего не сделать.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259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Расскажите о глаголе</vt:lpstr>
      <vt:lpstr>Лингвистическая задача</vt:lpstr>
      <vt:lpstr>Слайд 3</vt:lpstr>
      <vt:lpstr>?</vt:lpstr>
      <vt:lpstr>Слайд 5</vt:lpstr>
      <vt:lpstr>Алгоритм правописания –тся и –ться. </vt:lpstr>
      <vt:lpstr>Слайд 7</vt:lpstr>
      <vt:lpstr>Спишите, вставляя пропущенные буквы. Объясните правописание глаголов.</vt:lpstr>
      <vt:lpstr>Выполните проверку. </vt:lpstr>
      <vt:lpstr>Распределительный диктант </vt:lpstr>
      <vt:lpstr>Исправим ошибки. 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Расскажите о глаголе</dc:title>
  <dc:creator>UserXP</dc:creator>
  <cp:lastModifiedBy>UserXP</cp:lastModifiedBy>
  <cp:revision>8</cp:revision>
  <dcterms:created xsi:type="dcterms:W3CDTF">2013-04-06T05:26:50Z</dcterms:created>
  <dcterms:modified xsi:type="dcterms:W3CDTF">2013-04-09T10:21:12Z</dcterms:modified>
</cp:coreProperties>
</file>