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F76B9E-DCB7-4A14-9351-E558D780CAAD}" type="datetimeFigureOut">
              <a:rPr lang="ru-RU" smtClean="0"/>
              <a:pPr/>
              <a:t>17.04.2013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3E60C1-5E9B-4200-A412-ADC464C7743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8C76A9-C1C0-4FE6-9DA4-A980D07DE569}" type="datetimeFigureOut">
              <a:rPr lang="ru-RU" smtClean="0"/>
              <a:pPr/>
              <a:t>17.04.2013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8AE6F5-3381-4079-8B40-7452C96A74B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8C76A9-C1C0-4FE6-9DA4-A980D07DE569}" type="datetimeFigureOut">
              <a:rPr lang="ru-RU" smtClean="0"/>
              <a:pPr/>
              <a:t>17.04.2013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8AE6F5-3381-4079-8B40-7452C96A74B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8C76A9-C1C0-4FE6-9DA4-A980D07DE569}" type="datetimeFigureOut">
              <a:rPr lang="ru-RU" smtClean="0"/>
              <a:pPr/>
              <a:t>17.04.2013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8AE6F5-3381-4079-8B40-7452C96A74B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8C76A9-C1C0-4FE6-9DA4-A980D07DE569}" type="datetimeFigureOut">
              <a:rPr lang="ru-RU" smtClean="0"/>
              <a:pPr/>
              <a:t>17.04.2013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8AE6F5-3381-4079-8B40-7452C96A74B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8C76A9-C1C0-4FE6-9DA4-A980D07DE569}" type="datetimeFigureOut">
              <a:rPr lang="ru-RU" smtClean="0"/>
              <a:pPr/>
              <a:t>17.04.2013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8AE6F5-3381-4079-8B40-7452C96A74B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8C76A9-C1C0-4FE6-9DA4-A980D07DE569}" type="datetimeFigureOut">
              <a:rPr lang="ru-RU" smtClean="0"/>
              <a:pPr/>
              <a:t>17.04.2013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8AE6F5-3381-4079-8B40-7452C96A74B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8C76A9-C1C0-4FE6-9DA4-A980D07DE569}" type="datetimeFigureOut">
              <a:rPr lang="ru-RU" smtClean="0"/>
              <a:pPr/>
              <a:t>17.04.2013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8AE6F5-3381-4079-8B40-7452C96A74B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8C76A9-C1C0-4FE6-9DA4-A980D07DE569}" type="datetimeFigureOut">
              <a:rPr lang="ru-RU" smtClean="0"/>
              <a:pPr/>
              <a:t>17.04.2013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8AE6F5-3381-4079-8B40-7452C96A74B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8C76A9-C1C0-4FE6-9DA4-A980D07DE569}" type="datetimeFigureOut">
              <a:rPr lang="ru-RU" smtClean="0"/>
              <a:pPr/>
              <a:t>17.04.2013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8AE6F5-3381-4079-8B40-7452C96A74B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8C76A9-C1C0-4FE6-9DA4-A980D07DE569}" type="datetimeFigureOut">
              <a:rPr lang="ru-RU" smtClean="0"/>
              <a:pPr/>
              <a:t>17.04.2013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8AE6F5-3381-4079-8B40-7452C96A74B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8C76A9-C1C0-4FE6-9DA4-A980D07DE569}" type="datetimeFigureOut">
              <a:rPr lang="ru-RU" smtClean="0"/>
              <a:pPr/>
              <a:t>17.04.2013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8AE6F5-3381-4079-8B40-7452C96A74B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338C76A9-C1C0-4FE6-9DA4-A980D07DE569}" type="datetimeFigureOut">
              <a:rPr lang="ru-RU" smtClean="0"/>
              <a:pPr/>
              <a:t>17.04.2013</a:t>
            </a:fld>
            <a:endParaRPr lang="ru-R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C8AE6F5-3381-4079-8B40-7452C96A74B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rand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WordArt 2"/>
          <p:cNvSpPr>
            <a:spLocks noChangeArrowheads="1" noChangeShapeType="1" noTextEdit="1"/>
          </p:cNvSpPr>
          <p:nvPr/>
        </p:nvSpPr>
        <p:spPr bwMode="auto">
          <a:xfrm>
            <a:off x="3855" y="1839586"/>
            <a:ext cx="9072670" cy="253588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/>
              </a:rPr>
              <a:t>Обобщение. </a:t>
            </a:r>
            <a:r>
              <a:rPr lang="ru-RU" sz="3600" kern="10" spc="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/>
              </a:rPr>
              <a:t>Имя прилагательное</a:t>
            </a:r>
            <a:endParaRPr lang="ru-RU" sz="3600" kern="10" spc="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Arial Black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Орфографический диктант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Хороший день-</a:t>
            </a:r>
          </a:p>
          <a:p>
            <a:r>
              <a:rPr lang="ru-RU" dirty="0" smtClean="0"/>
              <a:t>Свежий воздух-</a:t>
            </a:r>
          </a:p>
          <a:p>
            <a:r>
              <a:rPr lang="ru-RU" dirty="0" smtClean="0"/>
              <a:t>Неуклюжий медведь-</a:t>
            </a:r>
          </a:p>
          <a:p>
            <a:r>
              <a:rPr lang="ru-RU" dirty="0" smtClean="0"/>
              <a:t>Шипучий напиток-</a:t>
            </a:r>
          </a:p>
          <a:p>
            <a:r>
              <a:rPr lang="ru-RU" dirty="0" smtClean="0"/>
              <a:t>Могучий горец-</a:t>
            </a:r>
            <a:endParaRPr lang="ru-RU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Диктант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Найти все прилагательные</a:t>
            </a:r>
          </a:p>
          <a:p>
            <a:r>
              <a:rPr lang="ru-RU" dirty="0" smtClean="0"/>
              <a:t>Указать разряды.</a:t>
            </a:r>
            <a:endParaRPr lang="ru-RU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Д/З.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Звуки сливались в протяжную</a:t>
            </a:r>
            <a:r>
              <a:rPr lang="ru-RU" dirty="0" smtClean="0">
                <a:latin typeface="Times New Roman"/>
                <a:cs typeface="Times New Roman"/>
              </a:rPr>
              <a:t>³</a:t>
            </a:r>
            <a:r>
              <a:rPr lang="ru-RU" dirty="0" smtClean="0"/>
              <a:t> мелодию.</a:t>
            </a:r>
            <a:endParaRPr lang="ru-RU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143000"/>
          </a:xfrm>
        </p:spPr>
        <p:txBody>
          <a:bodyPr>
            <a:prstTxWarp prst="textSlantDown">
              <a:avLst/>
            </a:prstTxWarp>
          </a:bodyPr>
          <a:lstStyle/>
          <a:p>
            <a:r>
              <a:rPr lang="ru-RU" sz="4800" dirty="0" smtClean="0"/>
              <a:t>Благодарю за урок</a:t>
            </a:r>
            <a:endParaRPr lang="ru-RU" sz="4800" dirty="0"/>
          </a:p>
        </p:txBody>
      </p:sp>
      <p:pic>
        <p:nvPicPr>
          <p:cNvPr id="4" name="Picture 2" descr="E:\школа\анимация картинки\f_17229859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09018" y="1600200"/>
            <a:ext cx="4525963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Обобщить знания по теме «Имя прилагательное»</a:t>
            </a:r>
          </a:p>
          <a:p>
            <a:r>
              <a:rPr lang="ru-RU" dirty="0" smtClean="0"/>
              <a:t>Подготовка к контрольному диктанту.</a:t>
            </a:r>
            <a:endParaRPr lang="ru-RU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Теоретическая разминка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Что такое имя прилагательное?</a:t>
            </a:r>
          </a:p>
          <a:p>
            <a:r>
              <a:rPr lang="ru-RU" dirty="0" smtClean="0"/>
              <a:t>Имя прилагательное-это самостоятельная часть речи, отвечающая на вопросы какой, какая, какие и обозначающая признак предмета.</a:t>
            </a:r>
            <a:endParaRPr lang="ru-RU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Теоретическая разминка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Чем чаще всего является прилагательное в предложении?</a:t>
            </a:r>
          </a:p>
          <a:p>
            <a:r>
              <a:rPr lang="ru-RU" dirty="0" smtClean="0"/>
              <a:t>Определением.</a:t>
            </a:r>
            <a:endParaRPr lang="ru-RU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Теоретическая разминка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 какому разряду относится прилагательное лисий(хвост)?</a:t>
            </a:r>
          </a:p>
          <a:p>
            <a:r>
              <a:rPr lang="ru-RU" dirty="0" smtClean="0"/>
              <a:t>Притяжательное.</a:t>
            </a:r>
            <a:endParaRPr lang="ru-RU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Теоретическая разминка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Какие существуют способы образования прилагательного?</a:t>
            </a:r>
          </a:p>
          <a:p>
            <a:r>
              <a:rPr lang="ru-RU" dirty="0" smtClean="0"/>
              <a:t>Суффиксальный.</a:t>
            </a:r>
          </a:p>
          <a:p>
            <a:r>
              <a:rPr lang="ru-RU" dirty="0" smtClean="0"/>
              <a:t>Приставочный.</a:t>
            </a:r>
          </a:p>
          <a:p>
            <a:r>
              <a:rPr lang="ru-RU" dirty="0" smtClean="0"/>
              <a:t>Приставочно-суффиксальный.</a:t>
            </a:r>
          </a:p>
          <a:p>
            <a:r>
              <a:rPr lang="ru-RU" dirty="0" smtClean="0"/>
              <a:t>Сложение слов.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Теоретическая разминка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Какой из  разрядов прилагательных не имеет степени сравнения?</a:t>
            </a:r>
          </a:p>
          <a:p>
            <a:r>
              <a:rPr lang="ru-RU" dirty="0" smtClean="0"/>
              <a:t>Относительный.</a:t>
            </a:r>
            <a:endParaRPr lang="ru-RU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Выборочный диктант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214282" y="1643050"/>
          <a:ext cx="8686800" cy="27574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400"/>
                <a:gridCol w="4343400"/>
              </a:tblGrid>
              <a:tr h="1378747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Качественные прилагательные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FF0000"/>
                          </a:solidFill>
                        </a:rPr>
                        <a:t>Относительные прилагательные</a:t>
                      </a:r>
                    </a:p>
                    <a:p>
                      <a:r>
                        <a:rPr lang="ru-RU" sz="1800" dirty="0" smtClean="0">
                          <a:solidFill>
                            <a:srgbClr val="FF0000"/>
                          </a:solidFill>
                        </a:rPr>
                        <a:t>Притяжательные</a:t>
                      </a:r>
                      <a:r>
                        <a:rPr lang="ru-RU" sz="1800" baseline="0" dirty="0" smtClean="0">
                          <a:solidFill>
                            <a:srgbClr val="FF0000"/>
                          </a:solidFill>
                        </a:rPr>
                        <a:t> прилагательные</a:t>
                      </a:r>
                      <a:endParaRPr lang="ru-RU" sz="1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378747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Громкий звук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Папин</a:t>
                      </a:r>
                      <a:r>
                        <a:rPr lang="ru-RU" sz="2000" baseline="0" dirty="0" smtClean="0"/>
                        <a:t> галстук</a:t>
                      </a:r>
                    </a:p>
                    <a:p>
                      <a:r>
                        <a:rPr lang="ru-RU" sz="2000" baseline="0" dirty="0" smtClean="0"/>
                        <a:t>Деревянный дом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Творческий диктант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…утром на … небе плывут … облака. С высоты льется … песня жаворонка. В воздухе пахнет … землей. Над … озером поднимается … туман. Легко дышится на … воздухе. Из-за леса доносятся … звуки … гудка. Он зовет вдаль, к жаркому … морю.</a:t>
            </a:r>
            <a:endParaRPr lang="ru-RU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28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Тема128</Template>
  <TotalTime>134</TotalTime>
  <Words>196</Words>
  <Application>Microsoft Office PowerPoint</Application>
  <PresentationFormat>Экран (4:3)</PresentationFormat>
  <Paragraphs>43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Тема128</vt:lpstr>
      <vt:lpstr>Слайд 1</vt:lpstr>
      <vt:lpstr>Цель:</vt:lpstr>
      <vt:lpstr>Теоретическая разминка</vt:lpstr>
      <vt:lpstr>Теоретическая разминка</vt:lpstr>
      <vt:lpstr>Теоретическая разминка</vt:lpstr>
      <vt:lpstr>Теоретическая разминка</vt:lpstr>
      <vt:lpstr>Теоретическая разминка</vt:lpstr>
      <vt:lpstr>Выборочный диктант</vt:lpstr>
      <vt:lpstr>Творческий диктант</vt:lpstr>
      <vt:lpstr>Орфографический диктант</vt:lpstr>
      <vt:lpstr>Диктант</vt:lpstr>
      <vt:lpstr>Д/З.</vt:lpstr>
      <vt:lpstr>Благодарю за урок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user</cp:lastModifiedBy>
  <cp:revision>16</cp:revision>
  <dcterms:created xsi:type="dcterms:W3CDTF">2013-04-15T17:01:46Z</dcterms:created>
  <dcterms:modified xsi:type="dcterms:W3CDTF">2013-04-17T08:33:17Z</dcterms:modified>
</cp:coreProperties>
</file>