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76B9E-DCB7-4A14-9351-E558D780CAA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E60C1-5E9B-4200-A412-ADC464C77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38C76A9-C1C0-4FE6-9DA4-A980D07DE569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8AE6F5-3381-4079-8B40-7452C96A7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855" y="1839586"/>
            <a:ext cx="9072670" cy="25358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Обобщение. </a:t>
            </a: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Имя прилагательное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Хороший день-</a:t>
            </a:r>
          </a:p>
          <a:p>
            <a:r>
              <a:rPr lang="ru-RU" dirty="0" smtClean="0"/>
              <a:t>Свежий воздух-</a:t>
            </a:r>
          </a:p>
          <a:p>
            <a:r>
              <a:rPr lang="ru-RU" dirty="0" smtClean="0"/>
              <a:t>Неуклюжий медведь-</a:t>
            </a:r>
          </a:p>
          <a:p>
            <a:r>
              <a:rPr lang="ru-RU" dirty="0" smtClean="0"/>
              <a:t>Шипучий напиток-</a:t>
            </a:r>
          </a:p>
          <a:p>
            <a:r>
              <a:rPr lang="ru-RU" dirty="0" smtClean="0"/>
              <a:t>Могучий горец-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все прилагательные</a:t>
            </a:r>
          </a:p>
          <a:p>
            <a:r>
              <a:rPr lang="ru-RU" dirty="0" smtClean="0"/>
              <a:t>Указать разряды.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Звуки сливались в протяжную</a:t>
            </a:r>
            <a:r>
              <a:rPr lang="ru-RU" dirty="0" smtClean="0">
                <a:latin typeface="Times New Roman"/>
                <a:cs typeface="Times New Roman"/>
              </a:rPr>
              <a:t>³</a:t>
            </a:r>
            <a:r>
              <a:rPr lang="ru-RU" dirty="0" smtClean="0"/>
              <a:t> мелодию.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prstTxWarp prst="textSlantDown">
              <a:avLst/>
            </a:prstTxWarp>
          </a:bodyPr>
          <a:lstStyle/>
          <a:p>
            <a:r>
              <a:rPr lang="ru-RU" sz="4800" dirty="0" smtClean="0"/>
              <a:t>Благодарю за урок</a:t>
            </a:r>
            <a:endParaRPr lang="ru-RU" sz="4800" dirty="0"/>
          </a:p>
        </p:txBody>
      </p:sp>
      <p:pic>
        <p:nvPicPr>
          <p:cNvPr id="4" name="Picture 2" descr="E:\школа\анимация картинки\f_1722985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Обобщить знания по теме «Имя прилагательное»</a:t>
            </a:r>
          </a:p>
          <a:p>
            <a:r>
              <a:rPr lang="ru-RU" dirty="0" smtClean="0"/>
              <a:t>Подготовка к контрольному диктанту.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имя прилагательное?</a:t>
            </a:r>
          </a:p>
          <a:p>
            <a:r>
              <a:rPr lang="ru-RU" dirty="0" smtClean="0"/>
              <a:t>Имя прилагательное-это самостоятельная часть речи, отвечающая на вопросы какой, какая, какие и обозначающая признак предмета.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чаще всего является прилагательное в предложении?</a:t>
            </a:r>
          </a:p>
          <a:p>
            <a:r>
              <a:rPr lang="ru-RU" dirty="0" smtClean="0"/>
              <a:t>Определением.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какому разряду относится прилагательное лисий(хвост)?</a:t>
            </a:r>
          </a:p>
          <a:p>
            <a:r>
              <a:rPr lang="ru-RU" dirty="0" smtClean="0"/>
              <a:t>Притяжательное.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существуют способы образования прилагательного?</a:t>
            </a:r>
          </a:p>
          <a:p>
            <a:r>
              <a:rPr lang="ru-RU" dirty="0" smtClean="0"/>
              <a:t>Суффиксальный.</a:t>
            </a:r>
          </a:p>
          <a:p>
            <a:r>
              <a:rPr lang="ru-RU" dirty="0" smtClean="0"/>
              <a:t>Приставочный.</a:t>
            </a:r>
          </a:p>
          <a:p>
            <a:r>
              <a:rPr lang="ru-RU" dirty="0" smtClean="0"/>
              <a:t>Приставочно-суффиксальный.</a:t>
            </a:r>
          </a:p>
          <a:p>
            <a:r>
              <a:rPr lang="ru-RU" dirty="0" smtClean="0"/>
              <a:t>Сложение слов.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из  разрядов прилагательных не имеет степени сравнения?</a:t>
            </a:r>
          </a:p>
          <a:p>
            <a:r>
              <a:rPr lang="ru-RU" dirty="0" smtClean="0"/>
              <a:t>Относительный.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Выборочный диктант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686800" cy="275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37874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Качественные прилагательные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Относительные прилагательные</a:t>
                      </a:r>
                    </a:p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Притяжательные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 прилагательные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7874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Громкий звук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Папин</a:t>
                      </a:r>
                      <a:r>
                        <a:rPr lang="ru-RU" sz="2000" baseline="0" dirty="0" smtClean="0"/>
                        <a:t> галстук</a:t>
                      </a:r>
                    </a:p>
                    <a:p>
                      <a:r>
                        <a:rPr lang="ru-RU" sz="2000" baseline="0" dirty="0" smtClean="0"/>
                        <a:t>Деревянный дом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…утром на … небе плывут … облака. С высоты льется … песня жаворонка. В воздухе пахнет … землей. Над … озером поднимается … туман. Легко дышится на … воздухе. Из-за леса доносятся … звуки … гудка. Он зовет вдаль, к жаркому … морю.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28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Тема128</Template>
  <TotalTime>134</TotalTime>
  <Words>196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Тема128</vt:lpstr>
      <vt:lpstr>Слайд 1</vt:lpstr>
      <vt:lpstr>Цель:</vt:lpstr>
      <vt:lpstr>Теоретическая разминка</vt:lpstr>
      <vt:lpstr>Теоретическая разминка</vt:lpstr>
      <vt:lpstr>Теоретическая разминка</vt:lpstr>
      <vt:lpstr>Теоретическая разминка</vt:lpstr>
      <vt:lpstr>Теоретическая разминка</vt:lpstr>
      <vt:lpstr>Выборочный диктант</vt:lpstr>
      <vt:lpstr>Творческий диктант</vt:lpstr>
      <vt:lpstr>Орфографический диктант</vt:lpstr>
      <vt:lpstr>Диктант</vt:lpstr>
      <vt:lpstr>Д/З.</vt:lpstr>
      <vt:lpstr>Благодарю за урок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16</cp:revision>
  <dcterms:created xsi:type="dcterms:W3CDTF">2013-04-15T17:01:46Z</dcterms:created>
  <dcterms:modified xsi:type="dcterms:W3CDTF">2013-04-17T08:33:17Z</dcterms:modified>
</cp:coreProperties>
</file>