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CC66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60D44-EDED-4119-B104-2E63725CE650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1BA14-00BE-44B0-B8D1-3C783D2C9BD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Брюки, керосин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Весы, молоко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Ворота, гольфы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Макароны, стружки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Мороженое, пальто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Пицца, очки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Тефтели, тески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1BA14-00BE-44B0-B8D1-3C783D2C9BDF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58FFE9B-BF1C-4BFD-86A9-8BBE892066E9}" type="datetimeFigureOut">
              <a:rPr lang="ru-RU" smtClean="0"/>
              <a:t>17.02.2013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8E21F52-3F6F-42A3-8CB9-F746E53F020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CC0000"/>
                </a:solidFill>
              </a:rPr>
              <a:t>Найдите имена существительные, которые имеют форму только множественного числа</a:t>
            </a:r>
            <a:endParaRPr lang="ru-RU" sz="3200" i="1" dirty="0">
              <a:solidFill>
                <a:srgbClr val="CC0000"/>
              </a:solidFill>
            </a:endParaRPr>
          </a:p>
        </p:txBody>
      </p:sp>
      <p:pic>
        <p:nvPicPr>
          <p:cNvPr id="7" name="Содержимое 6" descr="брюки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977230"/>
            <a:ext cx="3357586" cy="4309289"/>
          </a:xfrm>
        </p:spPr>
      </p:pic>
      <p:pic>
        <p:nvPicPr>
          <p:cNvPr id="8" name="Содержимое 7" descr="керосин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178300" y="2285992"/>
            <a:ext cx="3521075" cy="2897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весы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357166"/>
            <a:ext cx="3857652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молоко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643306" y="2786058"/>
            <a:ext cx="4119570" cy="34290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ворот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143668" cy="42148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5" descr="гольфы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6072198" y="2332037"/>
            <a:ext cx="2923683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акароны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214290"/>
            <a:ext cx="4929222" cy="3214710"/>
          </a:xfrm>
        </p:spPr>
      </p:pic>
      <p:pic>
        <p:nvPicPr>
          <p:cNvPr id="6" name="Содержимое 5" descr="опилки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214678" y="3500438"/>
            <a:ext cx="4686300" cy="3071834"/>
          </a:xfrm>
          <a:prstGeom prst="rect">
            <a:avLst/>
          </a:prstGeom>
          <a:noFill/>
          <a:ln w="57150">
            <a:solidFill>
              <a:srgbClr val="CC66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ороженое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285728"/>
            <a:ext cx="2857520" cy="4357718"/>
          </a:xfrm>
        </p:spPr>
      </p:pic>
      <p:pic>
        <p:nvPicPr>
          <p:cNvPr id="6" name="Содержимое 5" descr="пальто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29190" y="1643050"/>
            <a:ext cx="3501989" cy="474027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ицц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428604"/>
            <a:ext cx="4429156" cy="3000396"/>
          </a:xfrm>
        </p:spPr>
      </p:pic>
      <p:pic>
        <p:nvPicPr>
          <p:cNvPr id="6" name="Содержимое 5" descr="очки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00628" y="3786190"/>
            <a:ext cx="3878265" cy="2786082"/>
          </a:xfrm>
          <a:prstGeom prst="rect">
            <a:avLst/>
          </a:prstGeom>
          <a:ln w="38100" cap="sq">
            <a:solidFill>
              <a:schemeClr val="bg2">
                <a:lumMod val="1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тефтели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142852"/>
            <a:ext cx="357190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тиски.jpe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429124" y="3857628"/>
            <a:ext cx="3786214" cy="2717578"/>
          </a:xfrm>
          <a:ln w="28575">
            <a:solidFill>
              <a:srgbClr val="6699FF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7242048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работу!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</TotalTime>
  <Words>42</Words>
  <Application>Microsoft Office PowerPoint</Application>
  <PresentationFormat>Экран (4:3)</PresentationFormat>
  <Paragraphs>16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Найдите имена существительные, которые имеют форму только множественного числа</vt:lpstr>
      <vt:lpstr>Слайд 2</vt:lpstr>
      <vt:lpstr>Слайд 3</vt:lpstr>
      <vt:lpstr>Слайд 4</vt:lpstr>
      <vt:lpstr>Слайд 5</vt:lpstr>
      <vt:lpstr>Слайд 6</vt:lpstr>
      <vt:lpstr>Слайд 7</vt:lpstr>
      <vt:lpstr>Спасибо за работу!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Найдите имена существительные, которые имеют форму только множественного числа</dc:title>
  <dc:creator>Zver</dc:creator>
  <cp:lastModifiedBy>Zver</cp:lastModifiedBy>
  <cp:revision>3</cp:revision>
  <dcterms:created xsi:type="dcterms:W3CDTF">2013-02-17T19:46:48Z</dcterms:created>
  <dcterms:modified xsi:type="dcterms:W3CDTF">2013-02-17T20:07:15Z</dcterms:modified>
</cp:coreProperties>
</file>