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64" r:id="rId4"/>
    <p:sldId id="276" r:id="rId5"/>
    <p:sldId id="257" r:id="rId6"/>
    <p:sldId id="258" r:id="rId7"/>
    <p:sldId id="266" r:id="rId8"/>
    <p:sldId id="268" r:id="rId9"/>
    <p:sldId id="260" r:id="rId10"/>
    <p:sldId id="263" r:id="rId11"/>
    <p:sldId id="270" r:id="rId12"/>
    <p:sldId id="269" r:id="rId13"/>
    <p:sldId id="262" r:id="rId14"/>
    <p:sldId id="261" r:id="rId15"/>
    <p:sldId id="265" r:id="rId16"/>
    <p:sldId id="275" r:id="rId17"/>
    <p:sldId id="274" r:id="rId18"/>
    <p:sldId id="277" r:id="rId19"/>
    <p:sldId id="272" r:id="rId20"/>
    <p:sldId id="273" r:id="rId21"/>
    <p:sldId id="271" r:id="rId22"/>
    <p:sldId id="25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31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DFBE61-6ADD-4C3A-990E-F292E6A5B9E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9E9F44-1C38-4FEE-A4EC-7EA99E92A62A}">
      <dgm:prSet phldrT="[Текст]"/>
      <dgm:spPr/>
      <dgm:t>
        <a:bodyPr/>
        <a:lstStyle/>
        <a:p>
          <a:r>
            <a:rPr lang="ru-RU" dirty="0" smtClean="0"/>
            <a:t>Числительные</a:t>
          </a:r>
          <a:endParaRPr lang="ru-RU" dirty="0"/>
        </a:p>
      </dgm:t>
    </dgm:pt>
    <dgm:pt modelId="{AA643B88-C249-429A-99B2-7A12CEB96D53}" type="parTrans" cxnId="{D2D237C3-01EE-4045-A41B-15A853C6F3DD}">
      <dgm:prSet/>
      <dgm:spPr/>
      <dgm:t>
        <a:bodyPr/>
        <a:lstStyle/>
        <a:p>
          <a:endParaRPr lang="ru-RU"/>
        </a:p>
      </dgm:t>
    </dgm:pt>
    <dgm:pt modelId="{E1382B55-7DF8-4AAE-95DC-EDB8C81EE2C9}" type="sibTrans" cxnId="{D2D237C3-01EE-4045-A41B-15A853C6F3DD}">
      <dgm:prSet/>
      <dgm:spPr/>
      <dgm:t>
        <a:bodyPr/>
        <a:lstStyle/>
        <a:p>
          <a:endParaRPr lang="ru-RU"/>
        </a:p>
      </dgm:t>
    </dgm:pt>
    <dgm:pt modelId="{9831AFEA-823D-4AEE-8379-66CB6EFF923E}">
      <dgm:prSet phldrT="[Текст]"/>
      <dgm:spPr/>
      <dgm:t>
        <a:bodyPr/>
        <a:lstStyle/>
        <a:p>
          <a:r>
            <a:rPr lang="ru-RU" dirty="0" smtClean="0"/>
            <a:t>порядковые</a:t>
          </a:r>
          <a:endParaRPr lang="ru-RU" dirty="0"/>
        </a:p>
      </dgm:t>
    </dgm:pt>
    <dgm:pt modelId="{A135A705-8B6C-4FE4-8DAD-8F2C57A6120C}" type="parTrans" cxnId="{CBB1306C-F605-49CD-A562-A6CB97281418}">
      <dgm:prSet/>
      <dgm:spPr/>
      <dgm:t>
        <a:bodyPr/>
        <a:lstStyle/>
        <a:p>
          <a:endParaRPr lang="ru-RU"/>
        </a:p>
      </dgm:t>
    </dgm:pt>
    <dgm:pt modelId="{B3AE88B8-592F-4E5B-9D0B-1A4DA82FAC1F}" type="sibTrans" cxnId="{CBB1306C-F605-49CD-A562-A6CB97281418}">
      <dgm:prSet/>
      <dgm:spPr/>
      <dgm:t>
        <a:bodyPr/>
        <a:lstStyle/>
        <a:p>
          <a:endParaRPr lang="ru-RU"/>
        </a:p>
      </dgm:t>
    </dgm:pt>
    <dgm:pt modelId="{CDC35A54-A9AF-4E0D-A34E-C9030500EFF6}">
      <dgm:prSet phldrT="[Текст]"/>
      <dgm:spPr/>
      <dgm:t>
        <a:bodyPr/>
        <a:lstStyle/>
        <a:p>
          <a:r>
            <a:rPr lang="ru-RU" dirty="0" smtClean="0"/>
            <a:t>количественные</a:t>
          </a:r>
          <a:endParaRPr lang="ru-RU" dirty="0"/>
        </a:p>
      </dgm:t>
    </dgm:pt>
    <dgm:pt modelId="{854D74F8-85B6-4DEC-8561-F6C7BAD7EFA3}" type="parTrans" cxnId="{89F141F8-8A74-47AD-ACD8-5F2AED3AA617}">
      <dgm:prSet/>
      <dgm:spPr/>
      <dgm:t>
        <a:bodyPr/>
        <a:lstStyle/>
        <a:p>
          <a:endParaRPr lang="ru-RU"/>
        </a:p>
      </dgm:t>
    </dgm:pt>
    <dgm:pt modelId="{60859296-76E1-4C45-97D1-40E39726F3B9}" type="sibTrans" cxnId="{89F141F8-8A74-47AD-ACD8-5F2AED3AA617}">
      <dgm:prSet/>
      <dgm:spPr/>
      <dgm:t>
        <a:bodyPr/>
        <a:lstStyle/>
        <a:p>
          <a:endParaRPr lang="ru-RU"/>
        </a:p>
      </dgm:t>
    </dgm:pt>
    <dgm:pt modelId="{B30C231C-A03D-43B8-8195-4EB70CACDABE}">
      <dgm:prSet/>
      <dgm:spPr/>
      <dgm:t>
        <a:bodyPr/>
        <a:lstStyle/>
        <a:p>
          <a:r>
            <a:rPr lang="ru-RU" dirty="0" smtClean="0"/>
            <a:t>Целые</a:t>
          </a:r>
          <a:endParaRPr lang="ru-RU" dirty="0"/>
        </a:p>
      </dgm:t>
    </dgm:pt>
    <dgm:pt modelId="{3D33FBDD-FF5A-48CB-ABB0-A9D9019D55AA}" type="parTrans" cxnId="{27179F66-1815-4B80-ABB8-D838406A9CB0}">
      <dgm:prSet/>
      <dgm:spPr/>
      <dgm:t>
        <a:bodyPr/>
        <a:lstStyle/>
        <a:p>
          <a:endParaRPr lang="ru-RU"/>
        </a:p>
      </dgm:t>
    </dgm:pt>
    <dgm:pt modelId="{637CD098-B992-4721-9C1B-F396F27EC3D3}" type="sibTrans" cxnId="{27179F66-1815-4B80-ABB8-D838406A9CB0}">
      <dgm:prSet/>
      <dgm:spPr/>
      <dgm:t>
        <a:bodyPr/>
        <a:lstStyle/>
        <a:p>
          <a:endParaRPr lang="ru-RU"/>
        </a:p>
      </dgm:t>
    </dgm:pt>
    <dgm:pt modelId="{FCAB1A1C-4374-4729-89B2-CFFF10552E71}">
      <dgm:prSet/>
      <dgm:spPr/>
      <dgm:t>
        <a:bodyPr/>
        <a:lstStyle/>
        <a:p>
          <a:r>
            <a:rPr lang="ru-RU" dirty="0" smtClean="0"/>
            <a:t>дробные</a:t>
          </a:r>
          <a:endParaRPr lang="ru-RU" dirty="0"/>
        </a:p>
      </dgm:t>
    </dgm:pt>
    <dgm:pt modelId="{393AA027-2115-4138-BE41-FC2631CCDB1C}" type="parTrans" cxnId="{994445BE-64D9-4D87-8944-CE0C29F5BB0C}">
      <dgm:prSet/>
      <dgm:spPr/>
      <dgm:t>
        <a:bodyPr/>
        <a:lstStyle/>
        <a:p>
          <a:endParaRPr lang="ru-RU"/>
        </a:p>
      </dgm:t>
    </dgm:pt>
    <dgm:pt modelId="{3EFF43F5-EEF9-4901-B15A-174143BB9F78}" type="sibTrans" cxnId="{994445BE-64D9-4D87-8944-CE0C29F5BB0C}">
      <dgm:prSet/>
      <dgm:spPr/>
      <dgm:t>
        <a:bodyPr/>
        <a:lstStyle/>
        <a:p>
          <a:endParaRPr lang="ru-RU"/>
        </a:p>
      </dgm:t>
    </dgm:pt>
    <dgm:pt modelId="{B525479E-52B6-4430-8F58-C21BEAAF2682}">
      <dgm:prSet/>
      <dgm:spPr/>
      <dgm:t>
        <a:bodyPr/>
        <a:lstStyle/>
        <a:p>
          <a:r>
            <a:rPr lang="ru-RU" dirty="0" smtClean="0"/>
            <a:t>собирательные</a:t>
          </a:r>
          <a:endParaRPr lang="ru-RU" dirty="0"/>
        </a:p>
      </dgm:t>
    </dgm:pt>
    <dgm:pt modelId="{E0EF781D-1E18-410A-9630-A442C040125F}" type="parTrans" cxnId="{291E20B8-0B0A-4545-97EE-75583E77623D}">
      <dgm:prSet/>
      <dgm:spPr/>
      <dgm:t>
        <a:bodyPr/>
        <a:lstStyle/>
        <a:p>
          <a:endParaRPr lang="ru-RU"/>
        </a:p>
      </dgm:t>
    </dgm:pt>
    <dgm:pt modelId="{7A29DBA4-659D-4F7F-AEEC-1D366D948F96}" type="sibTrans" cxnId="{291E20B8-0B0A-4545-97EE-75583E77623D}">
      <dgm:prSet/>
      <dgm:spPr/>
      <dgm:t>
        <a:bodyPr/>
        <a:lstStyle/>
        <a:p>
          <a:endParaRPr lang="ru-RU"/>
        </a:p>
      </dgm:t>
    </dgm:pt>
    <dgm:pt modelId="{52B4AA34-6881-40F9-BD7A-7C3374EB55C4}" type="pres">
      <dgm:prSet presAssocID="{74DFBE61-6ADD-4C3A-990E-F292E6A5B9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E41256-F5C3-4829-B71F-14B65AFB8772}" type="pres">
      <dgm:prSet presAssocID="{74DFBE61-6ADD-4C3A-990E-F292E6A5B9E6}" presName="hierFlow" presStyleCnt="0"/>
      <dgm:spPr/>
    </dgm:pt>
    <dgm:pt modelId="{BD5D72D9-A23A-4ED3-A2AB-56169382D893}" type="pres">
      <dgm:prSet presAssocID="{74DFBE61-6ADD-4C3A-990E-F292E6A5B9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DC44A09-665F-446B-8201-BAD83120CF3C}" type="pres">
      <dgm:prSet presAssocID="{FE9E9F44-1C38-4FEE-A4EC-7EA99E92A62A}" presName="Name14" presStyleCnt="0"/>
      <dgm:spPr/>
    </dgm:pt>
    <dgm:pt modelId="{694752DC-C0B4-4C77-8961-BF91ABB8C57E}" type="pres">
      <dgm:prSet presAssocID="{FE9E9F44-1C38-4FEE-A4EC-7EA99E92A62A}" presName="level1Shape" presStyleLbl="node0" presStyleIdx="0" presStyleCnt="1" custScaleX="713050" custScaleY="115999" custLinFactY="-112202" custLinFactNeighborX="2399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7A4D0B-4B52-498C-B483-84018B1B781F}" type="pres">
      <dgm:prSet presAssocID="{FE9E9F44-1C38-4FEE-A4EC-7EA99E92A62A}" presName="hierChild2" presStyleCnt="0"/>
      <dgm:spPr/>
    </dgm:pt>
    <dgm:pt modelId="{3D174C53-EE00-4684-8B09-62F4A6367CCE}" type="pres">
      <dgm:prSet presAssocID="{A135A705-8B6C-4FE4-8DAD-8F2C57A6120C}" presName="Name19" presStyleLbl="parChTrans1D2" presStyleIdx="0" presStyleCnt="2"/>
      <dgm:spPr/>
      <dgm:t>
        <a:bodyPr/>
        <a:lstStyle/>
        <a:p>
          <a:endParaRPr lang="ru-RU"/>
        </a:p>
      </dgm:t>
    </dgm:pt>
    <dgm:pt modelId="{A08EA691-5E36-4675-B8DF-5A2E2703A74F}" type="pres">
      <dgm:prSet presAssocID="{9831AFEA-823D-4AEE-8379-66CB6EFF923E}" presName="Name21" presStyleCnt="0"/>
      <dgm:spPr/>
    </dgm:pt>
    <dgm:pt modelId="{FBCB4029-C4F8-46C1-9C03-1A9F6E21490B}" type="pres">
      <dgm:prSet presAssocID="{9831AFEA-823D-4AEE-8379-66CB6EFF923E}" presName="level2Shape" presStyleLbl="node2" presStyleIdx="0" presStyleCnt="2" custScaleX="445651" custScaleY="127346" custLinFactY="-70437" custLinFactNeighborX="-8226" custLinFactNeighborY="-100000"/>
      <dgm:spPr/>
      <dgm:t>
        <a:bodyPr/>
        <a:lstStyle/>
        <a:p>
          <a:endParaRPr lang="ru-RU"/>
        </a:p>
      </dgm:t>
    </dgm:pt>
    <dgm:pt modelId="{35E0B9B9-BEA1-4FE7-B251-895467F0E7E1}" type="pres">
      <dgm:prSet presAssocID="{9831AFEA-823D-4AEE-8379-66CB6EFF923E}" presName="hierChild3" presStyleCnt="0"/>
      <dgm:spPr/>
    </dgm:pt>
    <dgm:pt modelId="{70ECBDBE-B74C-4050-9E94-CBC8BDFFDC4D}" type="pres">
      <dgm:prSet presAssocID="{854D74F8-85B6-4DEC-8561-F6C7BAD7EFA3}" presName="Name19" presStyleLbl="parChTrans1D2" presStyleIdx="1" presStyleCnt="2"/>
      <dgm:spPr/>
      <dgm:t>
        <a:bodyPr/>
        <a:lstStyle/>
        <a:p>
          <a:endParaRPr lang="ru-RU"/>
        </a:p>
      </dgm:t>
    </dgm:pt>
    <dgm:pt modelId="{359091B7-EF84-4F42-AA4B-A8C3C46D3A22}" type="pres">
      <dgm:prSet presAssocID="{CDC35A54-A9AF-4E0D-A34E-C9030500EFF6}" presName="Name21" presStyleCnt="0"/>
      <dgm:spPr/>
    </dgm:pt>
    <dgm:pt modelId="{D9FDFA70-0D74-470F-977E-41C4B51E4DF3}" type="pres">
      <dgm:prSet presAssocID="{CDC35A54-A9AF-4E0D-A34E-C9030500EFF6}" presName="level2Shape" presStyleLbl="node2" presStyleIdx="1" presStyleCnt="2" custScaleX="360267" custScaleY="139133" custLinFactY="-70437" custLinFactNeighborX="-14998" custLinFactNeighborY="-100000"/>
      <dgm:spPr/>
      <dgm:t>
        <a:bodyPr/>
        <a:lstStyle/>
        <a:p>
          <a:endParaRPr lang="ru-RU"/>
        </a:p>
      </dgm:t>
    </dgm:pt>
    <dgm:pt modelId="{14184672-E3F1-487C-BFC9-5741FE24FE99}" type="pres">
      <dgm:prSet presAssocID="{CDC35A54-A9AF-4E0D-A34E-C9030500EFF6}" presName="hierChild3" presStyleCnt="0"/>
      <dgm:spPr/>
    </dgm:pt>
    <dgm:pt modelId="{644DD111-3B8D-4047-919D-134EC54EF392}" type="pres">
      <dgm:prSet presAssocID="{3D33FBDD-FF5A-48CB-ABB0-A9D9019D55AA}" presName="Name19" presStyleLbl="parChTrans1D3" presStyleIdx="0" presStyleCnt="3"/>
      <dgm:spPr/>
      <dgm:t>
        <a:bodyPr/>
        <a:lstStyle/>
        <a:p>
          <a:endParaRPr lang="ru-RU"/>
        </a:p>
      </dgm:t>
    </dgm:pt>
    <dgm:pt modelId="{A286F9D5-6974-4E47-8D77-C645500FC7E4}" type="pres">
      <dgm:prSet presAssocID="{B30C231C-A03D-43B8-8195-4EB70CACDABE}" presName="Name21" presStyleCnt="0"/>
      <dgm:spPr/>
    </dgm:pt>
    <dgm:pt modelId="{773214E7-7294-4F1E-9C78-2CAD1E5FC001}" type="pres">
      <dgm:prSet presAssocID="{B30C231C-A03D-43B8-8195-4EB70CACDABE}" presName="level2Shape" presStyleLbl="node3" presStyleIdx="0" presStyleCnt="3" custScaleX="170175" custScaleY="177580" custLinFactNeighborX="-31583" custLinFactNeighborY="-5427"/>
      <dgm:spPr/>
      <dgm:t>
        <a:bodyPr/>
        <a:lstStyle/>
        <a:p>
          <a:endParaRPr lang="ru-RU"/>
        </a:p>
      </dgm:t>
    </dgm:pt>
    <dgm:pt modelId="{CFA96FC3-A2BA-446D-9F41-6883F043D557}" type="pres">
      <dgm:prSet presAssocID="{B30C231C-A03D-43B8-8195-4EB70CACDABE}" presName="hierChild3" presStyleCnt="0"/>
      <dgm:spPr/>
    </dgm:pt>
    <dgm:pt modelId="{9986A6F2-E425-484F-A712-A9FF06E8C4A4}" type="pres">
      <dgm:prSet presAssocID="{393AA027-2115-4138-BE41-FC2631CCDB1C}" presName="Name19" presStyleLbl="parChTrans1D3" presStyleIdx="1" presStyleCnt="3"/>
      <dgm:spPr/>
      <dgm:t>
        <a:bodyPr/>
        <a:lstStyle/>
        <a:p>
          <a:endParaRPr lang="ru-RU"/>
        </a:p>
      </dgm:t>
    </dgm:pt>
    <dgm:pt modelId="{CFE7C945-822D-47D6-9061-109ED3346E65}" type="pres">
      <dgm:prSet presAssocID="{FCAB1A1C-4374-4729-89B2-CFFF10552E71}" presName="Name21" presStyleCnt="0"/>
      <dgm:spPr/>
    </dgm:pt>
    <dgm:pt modelId="{785D0CCA-F66B-4073-AF0C-57F34CFE5401}" type="pres">
      <dgm:prSet presAssocID="{FCAB1A1C-4374-4729-89B2-CFFF10552E71}" presName="level2Shape" presStyleLbl="node3" presStyleIdx="1" presStyleCnt="3" custScaleX="232340" custScaleY="223384"/>
      <dgm:spPr/>
      <dgm:t>
        <a:bodyPr/>
        <a:lstStyle/>
        <a:p>
          <a:endParaRPr lang="ru-RU"/>
        </a:p>
      </dgm:t>
    </dgm:pt>
    <dgm:pt modelId="{AB2A4389-9A09-4D82-9CE1-FF3B7A11E658}" type="pres">
      <dgm:prSet presAssocID="{FCAB1A1C-4374-4729-89B2-CFFF10552E71}" presName="hierChild3" presStyleCnt="0"/>
      <dgm:spPr/>
    </dgm:pt>
    <dgm:pt modelId="{7B9976BD-9097-4302-BE84-2A3C89F3A02E}" type="pres">
      <dgm:prSet presAssocID="{E0EF781D-1E18-410A-9630-A442C040125F}" presName="Name19" presStyleLbl="parChTrans1D3" presStyleIdx="2" presStyleCnt="3"/>
      <dgm:spPr/>
      <dgm:t>
        <a:bodyPr/>
        <a:lstStyle/>
        <a:p>
          <a:endParaRPr lang="ru-RU"/>
        </a:p>
      </dgm:t>
    </dgm:pt>
    <dgm:pt modelId="{640F6EE5-E83C-44E6-AB14-C967B0EB8D50}" type="pres">
      <dgm:prSet presAssocID="{B525479E-52B6-4430-8F58-C21BEAAF2682}" presName="Name21" presStyleCnt="0"/>
      <dgm:spPr/>
    </dgm:pt>
    <dgm:pt modelId="{4009494A-61D4-4CF3-ABC5-6FBA5A90759E}" type="pres">
      <dgm:prSet presAssocID="{B525479E-52B6-4430-8F58-C21BEAAF2682}" presName="level2Shape" presStyleLbl="node3" presStyleIdx="2" presStyleCnt="3" custScaleX="278625" custScaleY="194471"/>
      <dgm:spPr/>
      <dgm:t>
        <a:bodyPr/>
        <a:lstStyle/>
        <a:p>
          <a:endParaRPr lang="ru-RU"/>
        </a:p>
      </dgm:t>
    </dgm:pt>
    <dgm:pt modelId="{01A9AC9E-D5B9-445B-A46C-4D92391A1C6C}" type="pres">
      <dgm:prSet presAssocID="{B525479E-52B6-4430-8F58-C21BEAAF2682}" presName="hierChild3" presStyleCnt="0"/>
      <dgm:spPr/>
    </dgm:pt>
    <dgm:pt modelId="{B27D21B4-61A4-4CCF-8429-1147D72F080A}" type="pres">
      <dgm:prSet presAssocID="{74DFBE61-6ADD-4C3A-990E-F292E6A5B9E6}" presName="bgShapesFlow" presStyleCnt="0"/>
      <dgm:spPr/>
    </dgm:pt>
  </dgm:ptLst>
  <dgm:cxnLst>
    <dgm:cxn modelId="{B90BB7BE-0E60-4C0C-9A87-B5A8BB423277}" type="presOf" srcId="{B525479E-52B6-4430-8F58-C21BEAAF2682}" destId="{4009494A-61D4-4CF3-ABC5-6FBA5A90759E}" srcOrd="0" destOrd="0" presId="urn:microsoft.com/office/officeart/2005/8/layout/hierarchy6"/>
    <dgm:cxn modelId="{E371634B-AC36-481E-8A9C-C144EFFE63B2}" type="presOf" srcId="{9831AFEA-823D-4AEE-8379-66CB6EFF923E}" destId="{FBCB4029-C4F8-46C1-9C03-1A9F6E21490B}" srcOrd="0" destOrd="0" presId="urn:microsoft.com/office/officeart/2005/8/layout/hierarchy6"/>
    <dgm:cxn modelId="{994445BE-64D9-4D87-8944-CE0C29F5BB0C}" srcId="{CDC35A54-A9AF-4E0D-A34E-C9030500EFF6}" destId="{FCAB1A1C-4374-4729-89B2-CFFF10552E71}" srcOrd="1" destOrd="0" parTransId="{393AA027-2115-4138-BE41-FC2631CCDB1C}" sibTransId="{3EFF43F5-EEF9-4901-B15A-174143BB9F78}"/>
    <dgm:cxn modelId="{B7AE3CE2-E3BA-47D6-ADF4-735375A253CA}" type="presOf" srcId="{393AA027-2115-4138-BE41-FC2631CCDB1C}" destId="{9986A6F2-E425-484F-A712-A9FF06E8C4A4}" srcOrd="0" destOrd="0" presId="urn:microsoft.com/office/officeart/2005/8/layout/hierarchy6"/>
    <dgm:cxn modelId="{FE1B7969-2EA7-44AA-B026-674524AC4248}" type="presOf" srcId="{3D33FBDD-FF5A-48CB-ABB0-A9D9019D55AA}" destId="{644DD111-3B8D-4047-919D-134EC54EF392}" srcOrd="0" destOrd="0" presId="urn:microsoft.com/office/officeart/2005/8/layout/hierarchy6"/>
    <dgm:cxn modelId="{5EA14856-920D-4DA9-8DA9-1483FDCE62EE}" type="presOf" srcId="{B30C231C-A03D-43B8-8195-4EB70CACDABE}" destId="{773214E7-7294-4F1E-9C78-2CAD1E5FC001}" srcOrd="0" destOrd="0" presId="urn:microsoft.com/office/officeart/2005/8/layout/hierarchy6"/>
    <dgm:cxn modelId="{DBF445AE-3ED5-45D8-9D10-610D90D79790}" type="presOf" srcId="{74DFBE61-6ADD-4C3A-990E-F292E6A5B9E6}" destId="{52B4AA34-6881-40F9-BD7A-7C3374EB55C4}" srcOrd="0" destOrd="0" presId="urn:microsoft.com/office/officeart/2005/8/layout/hierarchy6"/>
    <dgm:cxn modelId="{58CB879E-E44D-40E0-8E79-01FFA4A942A3}" type="presOf" srcId="{A135A705-8B6C-4FE4-8DAD-8F2C57A6120C}" destId="{3D174C53-EE00-4684-8B09-62F4A6367CCE}" srcOrd="0" destOrd="0" presId="urn:microsoft.com/office/officeart/2005/8/layout/hierarchy6"/>
    <dgm:cxn modelId="{E7F6DF16-FA99-4D4D-BDC5-34B353DAAC90}" type="presOf" srcId="{E0EF781D-1E18-410A-9630-A442C040125F}" destId="{7B9976BD-9097-4302-BE84-2A3C89F3A02E}" srcOrd="0" destOrd="0" presId="urn:microsoft.com/office/officeart/2005/8/layout/hierarchy6"/>
    <dgm:cxn modelId="{D2D237C3-01EE-4045-A41B-15A853C6F3DD}" srcId="{74DFBE61-6ADD-4C3A-990E-F292E6A5B9E6}" destId="{FE9E9F44-1C38-4FEE-A4EC-7EA99E92A62A}" srcOrd="0" destOrd="0" parTransId="{AA643B88-C249-429A-99B2-7A12CEB96D53}" sibTransId="{E1382B55-7DF8-4AAE-95DC-EDB8C81EE2C9}"/>
    <dgm:cxn modelId="{FC8ECA61-B8CB-4617-A67C-22218EDA761C}" type="presOf" srcId="{FE9E9F44-1C38-4FEE-A4EC-7EA99E92A62A}" destId="{694752DC-C0B4-4C77-8961-BF91ABB8C57E}" srcOrd="0" destOrd="0" presId="urn:microsoft.com/office/officeart/2005/8/layout/hierarchy6"/>
    <dgm:cxn modelId="{27179F66-1815-4B80-ABB8-D838406A9CB0}" srcId="{CDC35A54-A9AF-4E0D-A34E-C9030500EFF6}" destId="{B30C231C-A03D-43B8-8195-4EB70CACDABE}" srcOrd="0" destOrd="0" parTransId="{3D33FBDD-FF5A-48CB-ABB0-A9D9019D55AA}" sibTransId="{637CD098-B992-4721-9C1B-F396F27EC3D3}"/>
    <dgm:cxn modelId="{0B6F7A96-CAEC-4A91-AF22-7466A521B61C}" type="presOf" srcId="{FCAB1A1C-4374-4729-89B2-CFFF10552E71}" destId="{785D0CCA-F66B-4073-AF0C-57F34CFE5401}" srcOrd="0" destOrd="0" presId="urn:microsoft.com/office/officeart/2005/8/layout/hierarchy6"/>
    <dgm:cxn modelId="{291E20B8-0B0A-4545-97EE-75583E77623D}" srcId="{CDC35A54-A9AF-4E0D-A34E-C9030500EFF6}" destId="{B525479E-52B6-4430-8F58-C21BEAAF2682}" srcOrd="2" destOrd="0" parTransId="{E0EF781D-1E18-410A-9630-A442C040125F}" sibTransId="{7A29DBA4-659D-4F7F-AEEC-1D366D948F96}"/>
    <dgm:cxn modelId="{EB4A4736-10C5-4041-B24B-06BF4F3A52E9}" type="presOf" srcId="{854D74F8-85B6-4DEC-8561-F6C7BAD7EFA3}" destId="{70ECBDBE-B74C-4050-9E94-CBC8BDFFDC4D}" srcOrd="0" destOrd="0" presId="urn:microsoft.com/office/officeart/2005/8/layout/hierarchy6"/>
    <dgm:cxn modelId="{CBB1306C-F605-49CD-A562-A6CB97281418}" srcId="{FE9E9F44-1C38-4FEE-A4EC-7EA99E92A62A}" destId="{9831AFEA-823D-4AEE-8379-66CB6EFF923E}" srcOrd="0" destOrd="0" parTransId="{A135A705-8B6C-4FE4-8DAD-8F2C57A6120C}" sibTransId="{B3AE88B8-592F-4E5B-9D0B-1A4DA82FAC1F}"/>
    <dgm:cxn modelId="{8EEDD46C-99AB-47E8-95F0-E694FA1C34B0}" type="presOf" srcId="{CDC35A54-A9AF-4E0D-A34E-C9030500EFF6}" destId="{D9FDFA70-0D74-470F-977E-41C4B51E4DF3}" srcOrd="0" destOrd="0" presId="urn:microsoft.com/office/officeart/2005/8/layout/hierarchy6"/>
    <dgm:cxn modelId="{89F141F8-8A74-47AD-ACD8-5F2AED3AA617}" srcId="{FE9E9F44-1C38-4FEE-A4EC-7EA99E92A62A}" destId="{CDC35A54-A9AF-4E0D-A34E-C9030500EFF6}" srcOrd="1" destOrd="0" parTransId="{854D74F8-85B6-4DEC-8561-F6C7BAD7EFA3}" sibTransId="{60859296-76E1-4C45-97D1-40E39726F3B9}"/>
    <dgm:cxn modelId="{9F4529F6-0F3C-46C3-AFEF-0B4976375266}" type="presParOf" srcId="{52B4AA34-6881-40F9-BD7A-7C3374EB55C4}" destId="{1FE41256-F5C3-4829-B71F-14B65AFB8772}" srcOrd="0" destOrd="0" presId="urn:microsoft.com/office/officeart/2005/8/layout/hierarchy6"/>
    <dgm:cxn modelId="{4C0878D1-B200-4904-93F4-72560C4389A1}" type="presParOf" srcId="{1FE41256-F5C3-4829-B71F-14B65AFB8772}" destId="{BD5D72D9-A23A-4ED3-A2AB-56169382D893}" srcOrd="0" destOrd="0" presId="urn:microsoft.com/office/officeart/2005/8/layout/hierarchy6"/>
    <dgm:cxn modelId="{A0143DD0-F70C-4220-ADEB-FEA81C152359}" type="presParOf" srcId="{BD5D72D9-A23A-4ED3-A2AB-56169382D893}" destId="{1DC44A09-665F-446B-8201-BAD83120CF3C}" srcOrd="0" destOrd="0" presId="urn:microsoft.com/office/officeart/2005/8/layout/hierarchy6"/>
    <dgm:cxn modelId="{773DF410-86D4-4D9D-B75B-04C752EB88A9}" type="presParOf" srcId="{1DC44A09-665F-446B-8201-BAD83120CF3C}" destId="{694752DC-C0B4-4C77-8961-BF91ABB8C57E}" srcOrd="0" destOrd="0" presId="urn:microsoft.com/office/officeart/2005/8/layout/hierarchy6"/>
    <dgm:cxn modelId="{1A4419CE-05FF-4CE6-AA46-563246DDA4CD}" type="presParOf" srcId="{1DC44A09-665F-446B-8201-BAD83120CF3C}" destId="{887A4D0B-4B52-498C-B483-84018B1B781F}" srcOrd="1" destOrd="0" presId="urn:microsoft.com/office/officeart/2005/8/layout/hierarchy6"/>
    <dgm:cxn modelId="{417FBD09-C6E9-4490-AE12-B519BA43D51F}" type="presParOf" srcId="{887A4D0B-4B52-498C-B483-84018B1B781F}" destId="{3D174C53-EE00-4684-8B09-62F4A6367CCE}" srcOrd="0" destOrd="0" presId="urn:microsoft.com/office/officeart/2005/8/layout/hierarchy6"/>
    <dgm:cxn modelId="{0C2E4D87-5C3C-412E-B8DD-C58D8914606A}" type="presParOf" srcId="{887A4D0B-4B52-498C-B483-84018B1B781F}" destId="{A08EA691-5E36-4675-B8DF-5A2E2703A74F}" srcOrd="1" destOrd="0" presId="urn:microsoft.com/office/officeart/2005/8/layout/hierarchy6"/>
    <dgm:cxn modelId="{ABB86585-FC8F-4525-BBFF-ADD77A1C9BBC}" type="presParOf" srcId="{A08EA691-5E36-4675-B8DF-5A2E2703A74F}" destId="{FBCB4029-C4F8-46C1-9C03-1A9F6E21490B}" srcOrd="0" destOrd="0" presId="urn:microsoft.com/office/officeart/2005/8/layout/hierarchy6"/>
    <dgm:cxn modelId="{3F815AB2-EB0D-4424-9A51-6E4834A54AFD}" type="presParOf" srcId="{A08EA691-5E36-4675-B8DF-5A2E2703A74F}" destId="{35E0B9B9-BEA1-4FE7-B251-895467F0E7E1}" srcOrd="1" destOrd="0" presId="urn:microsoft.com/office/officeart/2005/8/layout/hierarchy6"/>
    <dgm:cxn modelId="{7B30C2C2-EBB7-4987-8DD1-11663273F86D}" type="presParOf" srcId="{887A4D0B-4B52-498C-B483-84018B1B781F}" destId="{70ECBDBE-B74C-4050-9E94-CBC8BDFFDC4D}" srcOrd="2" destOrd="0" presId="urn:microsoft.com/office/officeart/2005/8/layout/hierarchy6"/>
    <dgm:cxn modelId="{280EE1C9-DC86-452E-8B4A-52BD69EE6FB4}" type="presParOf" srcId="{887A4D0B-4B52-498C-B483-84018B1B781F}" destId="{359091B7-EF84-4F42-AA4B-A8C3C46D3A22}" srcOrd="3" destOrd="0" presId="urn:microsoft.com/office/officeart/2005/8/layout/hierarchy6"/>
    <dgm:cxn modelId="{E88806D5-355B-46B6-BA85-D904400A4BF4}" type="presParOf" srcId="{359091B7-EF84-4F42-AA4B-A8C3C46D3A22}" destId="{D9FDFA70-0D74-470F-977E-41C4B51E4DF3}" srcOrd="0" destOrd="0" presId="urn:microsoft.com/office/officeart/2005/8/layout/hierarchy6"/>
    <dgm:cxn modelId="{6343459C-D341-4657-8E73-754950206A69}" type="presParOf" srcId="{359091B7-EF84-4F42-AA4B-A8C3C46D3A22}" destId="{14184672-E3F1-487C-BFC9-5741FE24FE99}" srcOrd="1" destOrd="0" presId="urn:microsoft.com/office/officeart/2005/8/layout/hierarchy6"/>
    <dgm:cxn modelId="{A63C7822-5E18-4BA3-B0FA-AE15B0F47C89}" type="presParOf" srcId="{14184672-E3F1-487C-BFC9-5741FE24FE99}" destId="{644DD111-3B8D-4047-919D-134EC54EF392}" srcOrd="0" destOrd="0" presId="urn:microsoft.com/office/officeart/2005/8/layout/hierarchy6"/>
    <dgm:cxn modelId="{9771FE81-C32C-4F92-8B7F-D066AE5CDA93}" type="presParOf" srcId="{14184672-E3F1-487C-BFC9-5741FE24FE99}" destId="{A286F9D5-6974-4E47-8D77-C645500FC7E4}" srcOrd="1" destOrd="0" presId="urn:microsoft.com/office/officeart/2005/8/layout/hierarchy6"/>
    <dgm:cxn modelId="{8B7A08D5-3F27-4F8C-9DD9-24636C535062}" type="presParOf" srcId="{A286F9D5-6974-4E47-8D77-C645500FC7E4}" destId="{773214E7-7294-4F1E-9C78-2CAD1E5FC001}" srcOrd="0" destOrd="0" presId="urn:microsoft.com/office/officeart/2005/8/layout/hierarchy6"/>
    <dgm:cxn modelId="{F138395B-8E4D-446C-ABDF-C2F2B70A923F}" type="presParOf" srcId="{A286F9D5-6974-4E47-8D77-C645500FC7E4}" destId="{CFA96FC3-A2BA-446D-9F41-6883F043D557}" srcOrd="1" destOrd="0" presId="urn:microsoft.com/office/officeart/2005/8/layout/hierarchy6"/>
    <dgm:cxn modelId="{25DAF796-E012-4124-BD49-6DF1941A77FC}" type="presParOf" srcId="{14184672-E3F1-487C-BFC9-5741FE24FE99}" destId="{9986A6F2-E425-484F-A712-A9FF06E8C4A4}" srcOrd="2" destOrd="0" presId="urn:microsoft.com/office/officeart/2005/8/layout/hierarchy6"/>
    <dgm:cxn modelId="{FE5446B9-CE3B-4242-AB3E-735604D68CBB}" type="presParOf" srcId="{14184672-E3F1-487C-BFC9-5741FE24FE99}" destId="{CFE7C945-822D-47D6-9061-109ED3346E65}" srcOrd="3" destOrd="0" presId="urn:microsoft.com/office/officeart/2005/8/layout/hierarchy6"/>
    <dgm:cxn modelId="{447CC3BE-EF74-464A-97EB-D83E0B6A77FE}" type="presParOf" srcId="{CFE7C945-822D-47D6-9061-109ED3346E65}" destId="{785D0CCA-F66B-4073-AF0C-57F34CFE5401}" srcOrd="0" destOrd="0" presId="urn:microsoft.com/office/officeart/2005/8/layout/hierarchy6"/>
    <dgm:cxn modelId="{B3B8DF31-1C82-470B-89B1-4FD1FE0B9314}" type="presParOf" srcId="{CFE7C945-822D-47D6-9061-109ED3346E65}" destId="{AB2A4389-9A09-4D82-9CE1-FF3B7A11E658}" srcOrd="1" destOrd="0" presId="urn:microsoft.com/office/officeart/2005/8/layout/hierarchy6"/>
    <dgm:cxn modelId="{2CC2E461-3ECA-4975-893E-93E4D4BB0E2F}" type="presParOf" srcId="{14184672-E3F1-487C-BFC9-5741FE24FE99}" destId="{7B9976BD-9097-4302-BE84-2A3C89F3A02E}" srcOrd="4" destOrd="0" presId="urn:microsoft.com/office/officeart/2005/8/layout/hierarchy6"/>
    <dgm:cxn modelId="{4A7AFA28-19C7-48BD-AE55-C58451F841A1}" type="presParOf" srcId="{14184672-E3F1-487C-BFC9-5741FE24FE99}" destId="{640F6EE5-E83C-44E6-AB14-C967B0EB8D50}" srcOrd="5" destOrd="0" presId="urn:microsoft.com/office/officeart/2005/8/layout/hierarchy6"/>
    <dgm:cxn modelId="{79B4D83B-0626-40DF-AD9E-5C804484E0B1}" type="presParOf" srcId="{640F6EE5-E83C-44E6-AB14-C967B0EB8D50}" destId="{4009494A-61D4-4CF3-ABC5-6FBA5A90759E}" srcOrd="0" destOrd="0" presId="urn:microsoft.com/office/officeart/2005/8/layout/hierarchy6"/>
    <dgm:cxn modelId="{BC33DF96-E384-4E6F-B5DA-2E804D29160B}" type="presParOf" srcId="{640F6EE5-E83C-44E6-AB14-C967B0EB8D50}" destId="{01A9AC9E-D5B9-445B-A46C-4D92391A1C6C}" srcOrd="1" destOrd="0" presId="urn:microsoft.com/office/officeart/2005/8/layout/hierarchy6"/>
    <dgm:cxn modelId="{CAB8FA3E-6F9B-4248-841F-C630382EDC7A}" type="presParOf" srcId="{52B4AA34-6881-40F9-BD7A-7C3374EB55C4}" destId="{B27D21B4-61A4-4CCF-8429-1147D72F080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2B9CCA-7014-4D5C-9F8E-5FDE9BDB141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EE0A15-70E2-4C88-850C-578D43A91631}">
      <dgm:prSet phldrT="[Текст]"/>
      <dgm:spPr/>
      <dgm:t>
        <a:bodyPr/>
        <a:lstStyle/>
        <a:p>
          <a:r>
            <a:rPr lang="ru-RU" dirty="0" smtClean="0"/>
            <a:t>Числительные</a:t>
          </a:r>
          <a:endParaRPr lang="ru-RU" dirty="0"/>
        </a:p>
      </dgm:t>
    </dgm:pt>
    <dgm:pt modelId="{B15A134A-1A63-412E-8C17-F5017CD37690}" type="parTrans" cxnId="{5A08274F-832D-4E65-9BFD-231ABA0F5DF1}">
      <dgm:prSet/>
      <dgm:spPr/>
      <dgm:t>
        <a:bodyPr/>
        <a:lstStyle/>
        <a:p>
          <a:endParaRPr lang="ru-RU"/>
        </a:p>
      </dgm:t>
    </dgm:pt>
    <dgm:pt modelId="{3CF81518-63D7-4C4D-B4F1-D1A27273CF3B}" type="sibTrans" cxnId="{5A08274F-832D-4E65-9BFD-231ABA0F5DF1}">
      <dgm:prSet/>
      <dgm:spPr/>
      <dgm:t>
        <a:bodyPr/>
        <a:lstStyle/>
        <a:p>
          <a:endParaRPr lang="ru-RU"/>
        </a:p>
      </dgm:t>
    </dgm:pt>
    <dgm:pt modelId="{4A47C208-41A8-40BB-ABF1-4FDF4B2E2CCE}">
      <dgm:prSet phldrT="[Текст]"/>
      <dgm:spPr/>
      <dgm:t>
        <a:bodyPr/>
        <a:lstStyle/>
        <a:p>
          <a:r>
            <a:rPr lang="ru-RU" dirty="0" smtClean="0"/>
            <a:t>простые</a:t>
          </a:r>
          <a:endParaRPr lang="ru-RU" dirty="0"/>
        </a:p>
      </dgm:t>
    </dgm:pt>
    <dgm:pt modelId="{D9C7B1F7-8F8A-4B69-A75A-5FC40099CDD1}" type="parTrans" cxnId="{B21D06BC-1B4E-4FD1-BFD5-788A7098FA3B}">
      <dgm:prSet/>
      <dgm:spPr/>
      <dgm:t>
        <a:bodyPr/>
        <a:lstStyle/>
        <a:p>
          <a:endParaRPr lang="ru-RU"/>
        </a:p>
      </dgm:t>
    </dgm:pt>
    <dgm:pt modelId="{F3DE40C4-A195-4D1E-8F18-D8D18FB685A5}" type="sibTrans" cxnId="{B21D06BC-1B4E-4FD1-BFD5-788A7098FA3B}">
      <dgm:prSet/>
      <dgm:spPr/>
      <dgm:t>
        <a:bodyPr/>
        <a:lstStyle/>
        <a:p>
          <a:endParaRPr lang="ru-RU"/>
        </a:p>
      </dgm:t>
    </dgm:pt>
    <dgm:pt modelId="{1F9F5415-306F-4E54-956F-ABBF94C1099C}">
      <dgm:prSet phldrT="[Текст]"/>
      <dgm:spPr/>
      <dgm:t>
        <a:bodyPr/>
        <a:lstStyle/>
        <a:p>
          <a:r>
            <a:rPr lang="ru-RU" dirty="0" smtClean="0"/>
            <a:t>сложные</a:t>
          </a:r>
          <a:endParaRPr lang="ru-RU" dirty="0"/>
        </a:p>
      </dgm:t>
    </dgm:pt>
    <dgm:pt modelId="{C9333447-74FC-4050-95D3-866FE430ED25}" type="parTrans" cxnId="{F6F6D0F7-A026-49D6-A739-CC6E101B880A}">
      <dgm:prSet/>
      <dgm:spPr/>
      <dgm:t>
        <a:bodyPr/>
        <a:lstStyle/>
        <a:p>
          <a:endParaRPr lang="ru-RU"/>
        </a:p>
      </dgm:t>
    </dgm:pt>
    <dgm:pt modelId="{3649E4AA-66B4-4CC4-BD0F-56FC900BEEA9}" type="sibTrans" cxnId="{F6F6D0F7-A026-49D6-A739-CC6E101B880A}">
      <dgm:prSet/>
      <dgm:spPr/>
      <dgm:t>
        <a:bodyPr/>
        <a:lstStyle/>
        <a:p>
          <a:endParaRPr lang="ru-RU"/>
        </a:p>
      </dgm:t>
    </dgm:pt>
    <dgm:pt modelId="{BB0140F6-2AA0-446A-B5A4-716AFE948A05}">
      <dgm:prSet phldrT="[Текст]"/>
      <dgm:spPr/>
      <dgm:t>
        <a:bodyPr/>
        <a:lstStyle/>
        <a:p>
          <a:r>
            <a:rPr lang="ru-RU" dirty="0" smtClean="0"/>
            <a:t>собирательные</a:t>
          </a:r>
          <a:endParaRPr lang="ru-RU" dirty="0"/>
        </a:p>
      </dgm:t>
    </dgm:pt>
    <dgm:pt modelId="{B0EC3620-30B3-4376-8508-BB2B0BE4F51B}" type="parTrans" cxnId="{51BA9B6C-5EA2-41C8-B68F-76775C214FD0}">
      <dgm:prSet/>
      <dgm:spPr/>
      <dgm:t>
        <a:bodyPr/>
        <a:lstStyle/>
        <a:p>
          <a:endParaRPr lang="ru-RU"/>
        </a:p>
      </dgm:t>
    </dgm:pt>
    <dgm:pt modelId="{8CAA120D-C45D-4C46-92CC-F1B5DA5F278F}" type="sibTrans" cxnId="{51BA9B6C-5EA2-41C8-B68F-76775C214FD0}">
      <dgm:prSet/>
      <dgm:spPr/>
      <dgm:t>
        <a:bodyPr/>
        <a:lstStyle/>
        <a:p>
          <a:endParaRPr lang="ru-RU"/>
        </a:p>
      </dgm:t>
    </dgm:pt>
    <dgm:pt modelId="{EEB3B4C1-9097-4F13-974F-7FFCDAAB9FA4}" type="pres">
      <dgm:prSet presAssocID="{162B9CCA-7014-4D5C-9F8E-5FDE9BDB141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7645D70-030F-4667-ABF5-0B1BD4332F86}" type="pres">
      <dgm:prSet presAssocID="{CCEE0A15-70E2-4C88-850C-578D43A91631}" presName="hierRoot1" presStyleCnt="0">
        <dgm:presLayoutVars>
          <dgm:hierBranch val="init"/>
        </dgm:presLayoutVars>
      </dgm:prSet>
      <dgm:spPr/>
    </dgm:pt>
    <dgm:pt modelId="{56A43EAC-F268-413A-987B-896DE16890D6}" type="pres">
      <dgm:prSet presAssocID="{CCEE0A15-70E2-4C88-850C-578D43A91631}" presName="rootComposite1" presStyleCnt="0"/>
      <dgm:spPr/>
    </dgm:pt>
    <dgm:pt modelId="{DF77A759-A642-4CBD-860E-7ABC9481F163}" type="pres">
      <dgm:prSet presAssocID="{CCEE0A15-70E2-4C88-850C-578D43A91631}" presName="rootText1" presStyleLbl="node0" presStyleIdx="0" presStyleCnt="1" custScaleX="2004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579863-C156-4993-8157-7B70B11EC9C2}" type="pres">
      <dgm:prSet presAssocID="{CCEE0A15-70E2-4C88-850C-578D43A9163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1B250BB-0F70-4C9E-AF5B-0A375C667A44}" type="pres">
      <dgm:prSet presAssocID="{CCEE0A15-70E2-4C88-850C-578D43A91631}" presName="hierChild2" presStyleCnt="0"/>
      <dgm:spPr/>
    </dgm:pt>
    <dgm:pt modelId="{BC27CC94-999B-47A6-8429-10D0F17BB206}" type="pres">
      <dgm:prSet presAssocID="{D9C7B1F7-8F8A-4B69-A75A-5FC40099CDD1}" presName="Name37" presStyleLbl="parChTrans1D2" presStyleIdx="0" presStyleCnt="3"/>
      <dgm:spPr/>
      <dgm:t>
        <a:bodyPr/>
        <a:lstStyle/>
        <a:p>
          <a:endParaRPr lang="ru-RU"/>
        </a:p>
      </dgm:t>
    </dgm:pt>
    <dgm:pt modelId="{B3913449-936B-4618-8745-0E8CF4BBDC80}" type="pres">
      <dgm:prSet presAssocID="{4A47C208-41A8-40BB-ABF1-4FDF4B2E2CCE}" presName="hierRoot2" presStyleCnt="0">
        <dgm:presLayoutVars>
          <dgm:hierBranch val="init"/>
        </dgm:presLayoutVars>
      </dgm:prSet>
      <dgm:spPr/>
    </dgm:pt>
    <dgm:pt modelId="{FBBE8102-F7E3-4217-B06C-65A886171900}" type="pres">
      <dgm:prSet presAssocID="{4A47C208-41A8-40BB-ABF1-4FDF4B2E2CCE}" presName="rootComposite" presStyleCnt="0"/>
      <dgm:spPr/>
    </dgm:pt>
    <dgm:pt modelId="{6993B017-4D08-4B12-9676-B109E2735B42}" type="pres">
      <dgm:prSet presAssocID="{4A47C208-41A8-40BB-ABF1-4FDF4B2E2CC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5BEC8C-02D8-48EB-93CD-88DF005D05C4}" type="pres">
      <dgm:prSet presAssocID="{4A47C208-41A8-40BB-ABF1-4FDF4B2E2CCE}" presName="rootConnector" presStyleLbl="node2" presStyleIdx="0" presStyleCnt="3"/>
      <dgm:spPr/>
      <dgm:t>
        <a:bodyPr/>
        <a:lstStyle/>
        <a:p>
          <a:endParaRPr lang="ru-RU"/>
        </a:p>
      </dgm:t>
    </dgm:pt>
    <dgm:pt modelId="{9B5146B2-C358-4C77-B13A-1178835CDAAA}" type="pres">
      <dgm:prSet presAssocID="{4A47C208-41A8-40BB-ABF1-4FDF4B2E2CCE}" presName="hierChild4" presStyleCnt="0"/>
      <dgm:spPr/>
    </dgm:pt>
    <dgm:pt modelId="{4FDD09F1-E377-4323-9391-345B31C05F5D}" type="pres">
      <dgm:prSet presAssocID="{4A47C208-41A8-40BB-ABF1-4FDF4B2E2CCE}" presName="hierChild5" presStyleCnt="0"/>
      <dgm:spPr/>
    </dgm:pt>
    <dgm:pt modelId="{D61FE64A-6A08-4488-81B1-888DEDA5578C}" type="pres">
      <dgm:prSet presAssocID="{C9333447-74FC-4050-95D3-866FE430ED25}" presName="Name37" presStyleLbl="parChTrans1D2" presStyleIdx="1" presStyleCnt="3"/>
      <dgm:spPr/>
      <dgm:t>
        <a:bodyPr/>
        <a:lstStyle/>
        <a:p>
          <a:endParaRPr lang="ru-RU"/>
        </a:p>
      </dgm:t>
    </dgm:pt>
    <dgm:pt modelId="{E0A8ACC7-F17B-4609-B893-F884853A7D5B}" type="pres">
      <dgm:prSet presAssocID="{1F9F5415-306F-4E54-956F-ABBF94C1099C}" presName="hierRoot2" presStyleCnt="0">
        <dgm:presLayoutVars>
          <dgm:hierBranch val="init"/>
        </dgm:presLayoutVars>
      </dgm:prSet>
      <dgm:spPr/>
    </dgm:pt>
    <dgm:pt modelId="{77482374-9AF7-4BD0-B33C-84115FB63235}" type="pres">
      <dgm:prSet presAssocID="{1F9F5415-306F-4E54-956F-ABBF94C1099C}" presName="rootComposite" presStyleCnt="0"/>
      <dgm:spPr/>
    </dgm:pt>
    <dgm:pt modelId="{73A1C3E8-2A85-4021-A891-DF140FB5C4A0}" type="pres">
      <dgm:prSet presAssocID="{1F9F5415-306F-4E54-956F-ABBF94C1099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635A05-9229-4F58-A0E8-F3E3B38DB604}" type="pres">
      <dgm:prSet presAssocID="{1F9F5415-306F-4E54-956F-ABBF94C1099C}" presName="rootConnector" presStyleLbl="node2" presStyleIdx="1" presStyleCnt="3"/>
      <dgm:spPr/>
      <dgm:t>
        <a:bodyPr/>
        <a:lstStyle/>
        <a:p>
          <a:endParaRPr lang="ru-RU"/>
        </a:p>
      </dgm:t>
    </dgm:pt>
    <dgm:pt modelId="{3D9BE69C-5B29-4A0A-833B-F1768ABD6D2A}" type="pres">
      <dgm:prSet presAssocID="{1F9F5415-306F-4E54-956F-ABBF94C1099C}" presName="hierChild4" presStyleCnt="0"/>
      <dgm:spPr/>
    </dgm:pt>
    <dgm:pt modelId="{619799D1-260A-4A0E-9E47-7FD747BC5CAD}" type="pres">
      <dgm:prSet presAssocID="{1F9F5415-306F-4E54-956F-ABBF94C1099C}" presName="hierChild5" presStyleCnt="0"/>
      <dgm:spPr/>
    </dgm:pt>
    <dgm:pt modelId="{F9E7DFF8-B0BE-4830-853B-FC3EE88B652D}" type="pres">
      <dgm:prSet presAssocID="{B0EC3620-30B3-4376-8508-BB2B0BE4F51B}" presName="Name37" presStyleLbl="parChTrans1D2" presStyleIdx="2" presStyleCnt="3"/>
      <dgm:spPr/>
      <dgm:t>
        <a:bodyPr/>
        <a:lstStyle/>
        <a:p>
          <a:endParaRPr lang="ru-RU"/>
        </a:p>
      </dgm:t>
    </dgm:pt>
    <dgm:pt modelId="{E04EC0CC-023E-4339-B65E-F44DF95BCC43}" type="pres">
      <dgm:prSet presAssocID="{BB0140F6-2AA0-446A-B5A4-716AFE948A05}" presName="hierRoot2" presStyleCnt="0">
        <dgm:presLayoutVars>
          <dgm:hierBranch val="init"/>
        </dgm:presLayoutVars>
      </dgm:prSet>
      <dgm:spPr/>
    </dgm:pt>
    <dgm:pt modelId="{B0D76962-81BC-49D7-BC9F-9B07ACBD8BDF}" type="pres">
      <dgm:prSet presAssocID="{BB0140F6-2AA0-446A-B5A4-716AFE948A05}" presName="rootComposite" presStyleCnt="0"/>
      <dgm:spPr/>
    </dgm:pt>
    <dgm:pt modelId="{12C9F417-3CAD-4AB5-B442-82EC4B2904D4}" type="pres">
      <dgm:prSet presAssocID="{BB0140F6-2AA0-446A-B5A4-716AFE948A0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AEE792-686A-412B-9BB6-97C4A66D58AA}" type="pres">
      <dgm:prSet presAssocID="{BB0140F6-2AA0-446A-B5A4-716AFE948A05}" presName="rootConnector" presStyleLbl="node2" presStyleIdx="2" presStyleCnt="3"/>
      <dgm:spPr/>
      <dgm:t>
        <a:bodyPr/>
        <a:lstStyle/>
        <a:p>
          <a:endParaRPr lang="ru-RU"/>
        </a:p>
      </dgm:t>
    </dgm:pt>
    <dgm:pt modelId="{845BD2D2-98BE-4022-8FA0-6B45F6951968}" type="pres">
      <dgm:prSet presAssocID="{BB0140F6-2AA0-446A-B5A4-716AFE948A05}" presName="hierChild4" presStyleCnt="0"/>
      <dgm:spPr/>
    </dgm:pt>
    <dgm:pt modelId="{30048C28-64C0-4C25-9544-6C097526BFDB}" type="pres">
      <dgm:prSet presAssocID="{BB0140F6-2AA0-446A-B5A4-716AFE948A05}" presName="hierChild5" presStyleCnt="0"/>
      <dgm:spPr/>
    </dgm:pt>
    <dgm:pt modelId="{33A320F5-61BF-47D3-B663-1DAC687AE863}" type="pres">
      <dgm:prSet presAssocID="{CCEE0A15-70E2-4C88-850C-578D43A91631}" presName="hierChild3" presStyleCnt="0"/>
      <dgm:spPr/>
    </dgm:pt>
  </dgm:ptLst>
  <dgm:cxnLst>
    <dgm:cxn modelId="{5A08274F-832D-4E65-9BFD-231ABA0F5DF1}" srcId="{162B9CCA-7014-4D5C-9F8E-5FDE9BDB1419}" destId="{CCEE0A15-70E2-4C88-850C-578D43A91631}" srcOrd="0" destOrd="0" parTransId="{B15A134A-1A63-412E-8C17-F5017CD37690}" sibTransId="{3CF81518-63D7-4C4D-B4F1-D1A27273CF3B}"/>
    <dgm:cxn modelId="{F6F6D0F7-A026-49D6-A739-CC6E101B880A}" srcId="{CCEE0A15-70E2-4C88-850C-578D43A91631}" destId="{1F9F5415-306F-4E54-956F-ABBF94C1099C}" srcOrd="1" destOrd="0" parTransId="{C9333447-74FC-4050-95D3-866FE430ED25}" sibTransId="{3649E4AA-66B4-4CC4-BD0F-56FC900BEEA9}"/>
    <dgm:cxn modelId="{BFF6D5CD-6690-4736-9DFE-F41298930117}" type="presOf" srcId="{1F9F5415-306F-4E54-956F-ABBF94C1099C}" destId="{5B635A05-9229-4F58-A0E8-F3E3B38DB604}" srcOrd="1" destOrd="0" presId="urn:microsoft.com/office/officeart/2005/8/layout/orgChart1"/>
    <dgm:cxn modelId="{868CD227-1272-4165-AEDA-CFC7C8CF4FD0}" type="presOf" srcId="{D9C7B1F7-8F8A-4B69-A75A-5FC40099CDD1}" destId="{BC27CC94-999B-47A6-8429-10D0F17BB206}" srcOrd="0" destOrd="0" presId="urn:microsoft.com/office/officeart/2005/8/layout/orgChart1"/>
    <dgm:cxn modelId="{FDA59C37-481D-4D8C-BD2C-52D130F8B121}" type="presOf" srcId="{BB0140F6-2AA0-446A-B5A4-716AFE948A05}" destId="{12C9F417-3CAD-4AB5-B442-82EC4B2904D4}" srcOrd="0" destOrd="0" presId="urn:microsoft.com/office/officeart/2005/8/layout/orgChart1"/>
    <dgm:cxn modelId="{8D1A45E8-77A9-4A95-92CD-1E633E048422}" type="presOf" srcId="{1F9F5415-306F-4E54-956F-ABBF94C1099C}" destId="{73A1C3E8-2A85-4021-A891-DF140FB5C4A0}" srcOrd="0" destOrd="0" presId="urn:microsoft.com/office/officeart/2005/8/layout/orgChart1"/>
    <dgm:cxn modelId="{EE7C9B0E-FE1C-49A3-8052-2890E70D8875}" type="presOf" srcId="{4A47C208-41A8-40BB-ABF1-4FDF4B2E2CCE}" destId="{AB5BEC8C-02D8-48EB-93CD-88DF005D05C4}" srcOrd="1" destOrd="0" presId="urn:microsoft.com/office/officeart/2005/8/layout/orgChart1"/>
    <dgm:cxn modelId="{70A82360-62A5-458A-B5CE-DF6A950DA601}" type="presOf" srcId="{BB0140F6-2AA0-446A-B5A4-716AFE948A05}" destId="{77AEE792-686A-412B-9BB6-97C4A66D58AA}" srcOrd="1" destOrd="0" presId="urn:microsoft.com/office/officeart/2005/8/layout/orgChart1"/>
    <dgm:cxn modelId="{94F2FD0A-BD25-4B2E-92C1-C53649522779}" type="presOf" srcId="{CCEE0A15-70E2-4C88-850C-578D43A91631}" destId="{DF77A759-A642-4CBD-860E-7ABC9481F163}" srcOrd="0" destOrd="0" presId="urn:microsoft.com/office/officeart/2005/8/layout/orgChart1"/>
    <dgm:cxn modelId="{FDF4C1A6-B016-4255-915C-04F34A993212}" type="presOf" srcId="{B0EC3620-30B3-4376-8508-BB2B0BE4F51B}" destId="{F9E7DFF8-B0BE-4830-853B-FC3EE88B652D}" srcOrd="0" destOrd="0" presId="urn:microsoft.com/office/officeart/2005/8/layout/orgChart1"/>
    <dgm:cxn modelId="{51BA9B6C-5EA2-41C8-B68F-76775C214FD0}" srcId="{CCEE0A15-70E2-4C88-850C-578D43A91631}" destId="{BB0140F6-2AA0-446A-B5A4-716AFE948A05}" srcOrd="2" destOrd="0" parTransId="{B0EC3620-30B3-4376-8508-BB2B0BE4F51B}" sibTransId="{8CAA120D-C45D-4C46-92CC-F1B5DA5F278F}"/>
    <dgm:cxn modelId="{15B70C56-139C-4C15-90C7-0CA4B5DD275D}" type="presOf" srcId="{162B9CCA-7014-4D5C-9F8E-5FDE9BDB1419}" destId="{EEB3B4C1-9097-4F13-974F-7FFCDAAB9FA4}" srcOrd="0" destOrd="0" presId="urn:microsoft.com/office/officeart/2005/8/layout/orgChart1"/>
    <dgm:cxn modelId="{F2D26956-E381-4CE9-881B-835BD007ADB6}" type="presOf" srcId="{4A47C208-41A8-40BB-ABF1-4FDF4B2E2CCE}" destId="{6993B017-4D08-4B12-9676-B109E2735B42}" srcOrd="0" destOrd="0" presId="urn:microsoft.com/office/officeart/2005/8/layout/orgChart1"/>
    <dgm:cxn modelId="{B21D06BC-1B4E-4FD1-BFD5-788A7098FA3B}" srcId="{CCEE0A15-70E2-4C88-850C-578D43A91631}" destId="{4A47C208-41A8-40BB-ABF1-4FDF4B2E2CCE}" srcOrd="0" destOrd="0" parTransId="{D9C7B1F7-8F8A-4B69-A75A-5FC40099CDD1}" sibTransId="{F3DE40C4-A195-4D1E-8F18-D8D18FB685A5}"/>
    <dgm:cxn modelId="{70366EA6-3D29-4328-8BC7-A84C4C626989}" type="presOf" srcId="{CCEE0A15-70E2-4C88-850C-578D43A91631}" destId="{9C579863-C156-4993-8157-7B70B11EC9C2}" srcOrd="1" destOrd="0" presId="urn:microsoft.com/office/officeart/2005/8/layout/orgChart1"/>
    <dgm:cxn modelId="{7254A42B-8122-4E41-A7D2-D615B7A738BB}" type="presOf" srcId="{C9333447-74FC-4050-95D3-866FE430ED25}" destId="{D61FE64A-6A08-4488-81B1-888DEDA5578C}" srcOrd="0" destOrd="0" presId="urn:microsoft.com/office/officeart/2005/8/layout/orgChart1"/>
    <dgm:cxn modelId="{164C5354-CB3A-4C7C-8607-6CD2F5B029EF}" type="presParOf" srcId="{EEB3B4C1-9097-4F13-974F-7FFCDAAB9FA4}" destId="{17645D70-030F-4667-ABF5-0B1BD4332F86}" srcOrd="0" destOrd="0" presId="urn:microsoft.com/office/officeart/2005/8/layout/orgChart1"/>
    <dgm:cxn modelId="{45C4156C-2162-488C-B3A6-C8E4B92AAFBD}" type="presParOf" srcId="{17645D70-030F-4667-ABF5-0B1BD4332F86}" destId="{56A43EAC-F268-413A-987B-896DE16890D6}" srcOrd="0" destOrd="0" presId="urn:microsoft.com/office/officeart/2005/8/layout/orgChart1"/>
    <dgm:cxn modelId="{7C16056A-16CE-4FB3-B9E4-1A4872DF4436}" type="presParOf" srcId="{56A43EAC-F268-413A-987B-896DE16890D6}" destId="{DF77A759-A642-4CBD-860E-7ABC9481F163}" srcOrd="0" destOrd="0" presId="urn:microsoft.com/office/officeart/2005/8/layout/orgChart1"/>
    <dgm:cxn modelId="{A7781388-675E-44CF-BB90-9F71C4202DEC}" type="presParOf" srcId="{56A43EAC-F268-413A-987B-896DE16890D6}" destId="{9C579863-C156-4993-8157-7B70B11EC9C2}" srcOrd="1" destOrd="0" presId="urn:microsoft.com/office/officeart/2005/8/layout/orgChart1"/>
    <dgm:cxn modelId="{641D9D59-6533-4E3E-8FA7-5821D5E76430}" type="presParOf" srcId="{17645D70-030F-4667-ABF5-0B1BD4332F86}" destId="{E1B250BB-0F70-4C9E-AF5B-0A375C667A44}" srcOrd="1" destOrd="0" presId="urn:microsoft.com/office/officeart/2005/8/layout/orgChart1"/>
    <dgm:cxn modelId="{9732DD18-3DE5-48E6-94F6-2BE4E0B090BA}" type="presParOf" srcId="{E1B250BB-0F70-4C9E-AF5B-0A375C667A44}" destId="{BC27CC94-999B-47A6-8429-10D0F17BB206}" srcOrd="0" destOrd="0" presId="urn:microsoft.com/office/officeart/2005/8/layout/orgChart1"/>
    <dgm:cxn modelId="{5CF864F4-236F-4D0C-B10C-6BFC3EE54C25}" type="presParOf" srcId="{E1B250BB-0F70-4C9E-AF5B-0A375C667A44}" destId="{B3913449-936B-4618-8745-0E8CF4BBDC80}" srcOrd="1" destOrd="0" presId="urn:microsoft.com/office/officeart/2005/8/layout/orgChart1"/>
    <dgm:cxn modelId="{51AB61ED-B9A7-40E8-BBAA-85F0D6C0D470}" type="presParOf" srcId="{B3913449-936B-4618-8745-0E8CF4BBDC80}" destId="{FBBE8102-F7E3-4217-B06C-65A886171900}" srcOrd="0" destOrd="0" presId="urn:microsoft.com/office/officeart/2005/8/layout/orgChart1"/>
    <dgm:cxn modelId="{E652CFB5-FDFB-4CB6-A2B5-1EEC69BBE5BB}" type="presParOf" srcId="{FBBE8102-F7E3-4217-B06C-65A886171900}" destId="{6993B017-4D08-4B12-9676-B109E2735B42}" srcOrd="0" destOrd="0" presId="urn:microsoft.com/office/officeart/2005/8/layout/orgChart1"/>
    <dgm:cxn modelId="{352DF466-7EC1-4421-A80C-B2D6387B3595}" type="presParOf" srcId="{FBBE8102-F7E3-4217-B06C-65A886171900}" destId="{AB5BEC8C-02D8-48EB-93CD-88DF005D05C4}" srcOrd="1" destOrd="0" presId="urn:microsoft.com/office/officeart/2005/8/layout/orgChart1"/>
    <dgm:cxn modelId="{28E73E65-80E5-4790-B5C7-763CEDC6D268}" type="presParOf" srcId="{B3913449-936B-4618-8745-0E8CF4BBDC80}" destId="{9B5146B2-C358-4C77-B13A-1178835CDAAA}" srcOrd="1" destOrd="0" presId="urn:microsoft.com/office/officeart/2005/8/layout/orgChart1"/>
    <dgm:cxn modelId="{EACA041B-C4AA-4DE8-8806-53C27FDDFA55}" type="presParOf" srcId="{B3913449-936B-4618-8745-0E8CF4BBDC80}" destId="{4FDD09F1-E377-4323-9391-345B31C05F5D}" srcOrd="2" destOrd="0" presId="urn:microsoft.com/office/officeart/2005/8/layout/orgChart1"/>
    <dgm:cxn modelId="{49AF5D0A-3B64-405D-94B6-4C082E3C4A3C}" type="presParOf" srcId="{E1B250BB-0F70-4C9E-AF5B-0A375C667A44}" destId="{D61FE64A-6A08-4488-81B1-888DEDA5578C}" srcOrd="2" destOrd="0" presId="urn:microsoft.com/office/officeart/2005/8/layout/orgChart1"/>
    <dgm:cxn modelId="{53DADDA4-0B5E-44CA-BD1C-553639096FAC}" type="presParOf" srcId="{E1B250BB-0F70-4C9E-AF5B-0A375C667A44}" destId="{E0A8ACC7-F17B-4609-B893-F884853A7D5B}" srcOrd="3" destOrd="0" presId="urn:microsoft.com/office/officeart/2005/8/layout/orgChart1"/>
    <dgm:cxn modelId="{C1268F3B-28D0-45D4-A0A9-49D1CB1712C4}" type="presParOf" srcId="{E0A8ACC7-F17B-4609-B893-F884853A7D5B}" destId="{77482374-9AF7-4BD0-B33C-84115FB63235}" srcOrd="0" destOrd="0" presId="urn:microsoft.com/office/officeart/2005/8/layout/orgChart1"/>
    <dgm:cxn modelId="{F615E433-4F36-4409-9410-0EE1EA05BC93}" type="presParOf" srcId="{77482374-9AF7-4BD0-B33C-84115FB63235}" destId="{73A1C3E8-2A85-4021-A891-DF140FB5C4A0}" srcOrd="0" destOrd="0" presId="urn:microsoft.com/office/officeart/2005/8/layout/orgChart1"/>
    <dgm:cxn modelId="{DD5E71FC-FB55-4837-A693-9359F3A0CEFB}" type="presParOf" srcId="{77482374-9AF7-4BD0-B33C-84115FB63235}" destId="{5B635A05-9229-4F58-A0E8-F3E3B38DB604}" srcOrd="1" destOrd="0" presId="urn:microsoft.com/office/officeart/2005/8/layout/orgChart1"/>
    <dgm:cxn modelId="{3AA0AE4D-AE83-41F2-813F-F675EECC061F}" type="presParOf" srcId="{E0A8ACC7-F17B-4609-B893-F884853A7D5B}" destId="{3D9BE69C-5B29-4A0A-833B-F1768ABD6D2A}" srcOrd="1" destOrd="0" presId="urn:microsoft.com/office/officeart/2005/8/layout/orgChart1"/>
    <dgm:cxn modelId="{782BD5CE-FA3F-4655-BB63-D309EC8F22EB}" type="presParOf" srcId="{E0A8ACC7-F17B-4609-B893-F884853A7D5B}" destId="{619799D1-260A-4A0E-9E47-7FD747BC5CAD}" srcOrd="2" destOrd="0" presId="urn:microsoft.com/office/officeart/2005/8/layout/orgChart1"/>
    <dgm:cxn modelId="{FC0C2523-1925-49BE-AA3D-16CF0C751018}" type="presParOf" srcId="{E1B250BB-0F70-4C9E-AF5B-0A375C667A44}" destId="{F9E7DFF8-B0BE-4830-853B-FC3EE88B652D}" srcOrd="4" destOrd="0" presId="urn:microsoft.com/office/officeart/2005/8/layout/orgChart1"/>
    <dgm:cxn modelId="{0E416282-A0B5-4B02-8501-19252702F91C}" type="presParOf" srcId="{E1B250BB-0F70-4C9E-AF5B-0A375C667A44}" destId="{E04EC0CC-023E-4339-B65E-F44DF95BCC43}" srcOrd="5" destOrd="0" presId="urn:microsoft.com/office/officeart/2005/8/layout/orgChart1"/>
    <dgm:cxn modelId="{8209EF36-B7E1-466A-B9AA-9227F07F594E}" type="presParOf" srcId="{E04EC0CC-023E-4339-B65E-F44DF95BCC43}" destId="{B0D76962-81BC-49D7-BC9F-9B07ACBD8BDF}" srcOrd="0" destOrd="0" presId="urn:microsoft.com/office/officeart/2005/8/layout/orgChart1"/>
    <dgm:cxn modelId="{A74B902C-2705-4ACF-AA26-ED1B238F38F5}" type="presParOf" srcId="{B0D76962-81BC-49D7-BC9F-9B07ACBD8BDF}" destId="{12C9F417-3CAD-4AB5-B442-82EC4B2904D4}" srcOrd="0" destOrd="0" presId="urn:microsoft.com/office/officeart/2005/8/layout/orgChart1"/>
    <dgm:cxn modelId="{31BB3CDE-6A03-433C-B5B1-6B76321EDEE3}" type="presParOf" srcId="{B0D76962-81BC-49D7-BC9F-9B07ACBD8BDF}" destId="{77AEE792-686A-412B-9BB6-97C4A66D58AA}" srcOrd="1" destOrd="0" presId="urn:microsoft.com/office/officeart/2005/8/layout/orgChart1"/>
    <dgm:cxn modelId="{50656E1E-99F2-4278-A714-BB76057AFC25}" type="presParOf" srcId="{E04EC0CC-023E-4339-B65E-F44DF95BCC43}" destId="{845BD2D2-98BE-4022-8FA0-6B45F6951968}" srcOrd="1" destOrd="0" presId="urn:microsoft.com/office/officeart/2005/8/layout/orgChart1"/>
    <dgm:cxn modelId="{7903DE5A-64E3-448F-9254-AF7E54D198F2}" type="presParOf" srcId="{E04EC0CC-023E-4339-B65E-F44DF95BCC43}" destId="{30048C28-64C0-4C25-9544-6C097526BFDB}" srcOrd="2" destOrd="0" presId="urn:microsoft.com/office/officeart/2005/8/layout/orgChart1"/>
    <dgm:cxn modelId="{03D99968-D163-4A5E-B078-131208977668}" type="presParOf" srcId="{17645D70-030F-4667-ABF5-0B1BD4332F86}" destId="{33A320F5-61BF-47D3-B663-1DAC687AE8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752DC-C0B4-4C77-8961-BF91ABB8C57E}">
      <dsp:nvSpPr>
        <dsp:cNvPr id="0" name=""/>
        <dsp:cNvSpPr/>
      </dsp:nvSpPr>
      <dsp:spPr>
        <a:xfrm>
          <a:off x="497831" y="0"/>
          <a:ext cx="5551836" cy="602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Числительные</a:t>
          </a:r>
          <a:endParaRPr lang="ru-RU" sz="2100" kern="1200" dirty="0"/>
        </a:p>
      </dsp:txBody>
      <dsp:txXfrm>
        <a:off x="515466" y="17635"/>
        <a:ext cx="5516566" cy="566845"/>
      </dsp:txXfrm>
    </dsp:sp>
    <dsp:sp modelId="{3D174C53-EE00-4684-8B09-62F4A6367CCE}">
      <dsp:nvSpPr>
        <dsp:cNvPr id="0" name=""/>
        <dsp:cNvSpPr/>
      </dsp:nvSpPr>
      <dsp:spPr>
        <a:xfrm>
          <a:off x="1734928" y="602115"/>
          <a:ext cx="1538821" cy="400030"/>
        </a:xfrm>
        <a:custGeom>
          <a:avLst/>
          <a:gdLst/>
          <a:ahLst/>
          <a:cxnLst/>
          <a:rect l="0" t="0" r="0" b="0"/>
          <a:pathLst>
            <a:path>
              <a:moveTo>
                <a:pt x="1538821" y="0"/>
              </a:moveTo>
              <a:lnTo>
                <a:pt x="1538821" y="200015"/>
              </a:lnTo>
              <a:lnTo>
                <a:pt x="0" y="200015"/>
              </a:lnTo>
              <a:lnTo>
                <a:pt x="0" y="4000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B4029-C4F8-46C1-9C03-1A9F6E21490B}">
      <dsp:nvSpPr>
        <dsp:cNvPr id="0" name=""/>
        <dsp:cNvSpPr/>
      </dsp:nvSpPr>
      <dsp:spPr>
        <a:xfrm>
          <a:off x="0" y="1002145"/>
          <a:ext cx="3469856" cy="661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порядковые</a:t>
          </a:r>
          <a:endParaRPr lang="ru-RU" sz="2100" kern="1200" dirty="0"/>
        </a:p>
      </dsp:txBody>
      <dsp:txXfrm>
        <a:off x="19360" y="1021505"/>
        <a:ext cx="3431136" cy="622294"/>
      </dsp:txXfrm>
    </dsp:sp>
    <dsp:sp modelId="{70ECBDBE-B74C-4050-9E94-CBC8BDFFDC4D}">
      <dsp:nvSpPr>
        <dsp:cNvPr id="0" name=""/>
        <dsp:cNvSpPr/>
      </dsp:nvSpPr>
      <dsp:spPr>
        <a:xfrm>
          <a:off x="3273749" y="602115"/>
          <a:ext cx="1716265" cy="400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015"/>
              </a:lnTo>
              <a:lnTo>
                <a:pt x="1716265" y="200015"/>
              </a:lnTo>
              <a:lnTo>
                <a:pt x="1716265" y="4000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DFA70-0D74-470F-977E-41C4B51E4DF3}">
      <dsp:nvSpPr>
        <dsp:cNvPr id="0" name=""/>
        <dsp:cNvSpPr/>
      </dsp:nvSpPr>
      <dsp:spPr>
        <a:xfrm>
          <a:off x="3587488" y="1002145"/>
          <a:ext cx="2805053" cy="722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количественные</a:t>
          </a:r>
          <a:endParaRPr lang="ru-RU" sz="2100" kern="1200" dirty="0"/>
        </a:p>
      </dsp:txBody>
      <dsp:txXfrm>
        <a:off x="3608640" y="1023297"/>
        <a:ext cx="2762749" cy="679892"/>
      </dsp:txXfrm>
    </dsp:sp>
    <dsp:sp modelId="{644DD111-3B8D-4047-919D-134EC54EF392}">
      <dsp:nvSpPr>
        <dsp:cNvPr id="0" name=""/>
        <dsp:cNvSpPr/>
      </dsp:nvSpPr>
      <dsp:spPr>
        <a:xfrm>
          <a:off x="2638104" y="1724342"/>
          <a:ext cx="2351909" cy="1064144"/>
        </a:xfrm>
        <a:custGeom>
          <a:avLst/>
          <a:gdLst/>
          <a:ahLst/>
          <a:cxnLst/>
          <a:rect l="0" t="0" r="0" b="0"/>
          <a:pathLst>
            <a:path>
              <a:moveTo>
                <a:pt x="2351909" y="0"/>
              </a:moveTo>
              <a:lnTo>
                <a:pt x="2351909" y="532072"/>
              </a:lnTo>
              <a:lnTo>
                <a:pt x="0" y="532072"/>
              </a:lnTo>
              <a:lnTo>
                <a:pt x="0" y="106414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214E7-7294-4F1E-9C78-2CAD1E5FC001}">
      <dsp:nvSpPr>
        <dsp:cNvPr id="0" name=""/>
        <dsp:cNvSpPr/>
      </dsp:nvSpPr>
      <dsp:spPr>
        <a:xfrm>
          <a:off x="1975610" y="2788486"/>
          <a:ext cx="1324989" cy="921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Целые</a:t>
          </a:r>
          <a:endParaRPr lang="ru-RU" sz="2100" kern="1200" dirty="0"/>
        </a:p>
      </dsp:txBody>
      <dsp:txXfrm>
        <a:off x="2002608" y="2815484"/>
        <a:ext cx="1270993" cy="867767"/>
      </dsp:txXfrm>
    </dsp:sp>
    <dsp:sp modelId="{9986A6F2-E425-484F-A712-A9FF06E8C4A4}">
      <dsp:nvSpPr>
        <dsp:cNvPr id="0" name=""/>
        <dsp:cNvSpPr/>
      </dsp:nvSpPr>
      <dsp:spPr>
        <a:xfrm>
          <a:off x="4684591" y="1724342"/>
          <a:ext cx="305423" cy="1092314"/>
        </a:xfrm>
        <a:custGeom>
          <a:avLst/>
          <a:gdLst/>
          <a:ahLst/>
          <a:cxnLst/>
          <a:rect l="0" t="0" r="0" b="0"/>
          <a:pathLst>
            <a:path>
              <a:moveTo>
                <a:pt x="305423" y="0"/>
              </a:moveTo>
              <a:lnTo>
                <a:pt x="305423" y="546157"/>
              </a:lnTo>
              <a:lnTo>
                <a:pt x="0" y="546157"/>
              </a:lnTo>
              <a:lnTo>
                <a:pt x="0" y="109231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D0CCA-F66B-4073-AF0C-57F34CFE5401}">
      <dsp:nvSpPr>
        <dsp:cNvPr id="0" name=""/>
        <dsp:cNvSpPr/>
      </dsp:nvSpPr>
      <dsp:spPr>
        <a:xfrm>
          <a:off x="3780087" y="2816656"/>
          <a:ext cx="1809008" cy="1159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дробные</a:t>
          </a:r>
          <a:endParaRPr lang="ru-RU" sz="2100" kern="1200" dirty="0"/>
        </a:p>
      </dsp:txBody>
      <dsp:txXfrm>
        <a:off x="3814048" y="2850617"/>
        <a:ext cx="1741086" cy="1091595"/>
      </dsp:txXfrm>
    </dsp:sp>
    <dsp:sp modelId="{7B9976BD-9097-4302-BE84-2A3C89F3A02E}">
      <dsp:nvSpPr>
        <dsp:cNvPr id="0" name=""/>
        <dsp:cNvSpPr/>
      </dsp:nvSpPr>
      <dsp:spPr>
        <a:xfrm>
          <a:off x="4990014" y="1724342"/>
          <a:ext cx="1917355" cy="1092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6157"/>
              </a:lnTo>
              <a:lnTo>
                <a:pt x="1917355" y="546157"/>
              </a:lnTo>
              <a:lnTo>
                <a:pt x="1917355" y="109231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09494A-61D4-4CF3-ABC5-6FBA5A90759E}">
      <dsp:nvSpPr>
        <dsp:cNvPr id="0" name=""/>
        <dsp:cNvSpPr/>
      </dsp:nvSpPr>
      <dsp:spPr>
        <a:xfrm>
          <a:off x="5822677" y="2816656"/>
          <a:ext cx="2169385" cy="1009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собирательные</a:t>
          </a:r>
          <a:endParaRPr lang="ru-RU" sz="2100" kern="1200" dirty="0"/>
        </a:p>
      </dsp:txBody>
      <dsp:txXfrm>
        <a:off x="5852242" y="2846221"/>
        <a:ext cx="2110255" cy="9503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7DFF8-B0BE-4830-853B-FC3EE88B652D}">
      <dsp:nvSpPr>
        <dsp:cNvPr id="0" name=""/>
        <dsp:cNvSpPr/>
      </dsp:nvSpPr>
      <dsp:spPr>
        <a:xfrm>
          <a:off x="3766728" y="1506259"/>
          <a:ext cx="2664987" cy="462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259"/>
              </a:lnTo>
              <a:lnTo>
                <a:pt x="2664987" y="231259"/>
              </a:lnTo>
              <a:lnTo>
                <a:pt x="2664987" y="4625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1FE64A-6A08-4488-81B1-888DEDA5578C}">
      <dsp:nvSpPr>
        <dsp:cNvPr id="0" name=""/>
        <dsp:cNvSpPr/>
      </dsp:nvSpPr>
      <dsp:spPr>
        <a:xfrm>
          <a:off x="3721008" y="1506259"/>
          <a:ext cx="91440" cy="462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25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7CC94-999B-47A6-8429-10D0F17BB206}">
      <dsp:nvSpPr>
        <dsp:cNvPr id="0" name=""/>
        <dsp:cNvSpPr/>
      </dsp:nvSpPr>
      <dsp:spPr>
        <a:xfrm>
          <a:off x="1101740" y="1506259"/>
          <a:ext cx="2664987" cy="462518"/>
        </a:xfrm>
        <a:custGeom>
          <a:avLst/>
          <a:gdLst/>
          <a:ahLst/>
          <a:cxnLst/>
          <a:rect l="0" t="0" r="0" b="0"/>
          <a:pathLst>
            <a:path>
              <a:moveTo>
                <a:pt x="2664987" y="0"/>
              </a:moveTo>
              <a:lnTo>
                <a:pt x="2664987" y="231259"/>
              </a:lnTo>
              <a:lnTo>
                <a:pt x="0" y="231259"/>
              </a:lnTo>
              <a:lnTo>
                <a:pt x="0" y="4625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77A759-A642-4CBD-860E-7ABC9481F163}">
      <dsp:nvSpPr>
        <dsp:cNvPr id="0" name=""/>
        <dsp:cNvSpPr/>
      </dsp:nvSpPr>
      <dsp:spPr>
        <a:xfrm>
          <a:off x="1559435" y="405024"/>
          <a:ext cx="4414585" cy="1101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Числительные</a:t>
          </a:r>
          <a:endParaRPr lang="ru-RU" sz="2400" kern="1200" dirty="0"/>
        </a:p>
      </dsp:txBody>
      <dsp:txXfrm>
        <a:off x="1559435" y="405024"/>
        <a:ext cx="4414585" cy="1101234"/>
      </dsp:txXfrm>
    </dsp:sp>
    <dsp:sp modelId="{6993B017-4D08-4B12-9676-B109E2735B42}">
      <dsp:nvSpPr>
        <dsp:cNvPr id="0" name=""/>
        <dsp:cNvSpPr/>
      </dsp:nvSpPr>
      <dsp:spPr>
        <a:xfrm>
          <a:off x="505" y="1968777"/>
          <a:ext cx="2202469" cy="1101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простые</a:t>
          </a:r>
          <a:endParaRPr lang="ru-RU" sz="2400" kern="1200" dirty="0"/>
        </a:p>
      </dsp:txBody>
      <dsp:txXfrm>
        <a:off x="505" y="1968777"/>
        <a:ext cx="2202469" cy="1101234"/>
      </dsp:txXfrm>
    </dsp:sp>
    <dsp:sp modelId="{73A1C3E8-2A85-4021-A891-DF140FB5C4A0}">
      <dsp:nvSpPr>
        <dsp:cNvPr id="0" name=""/>
        <dsp:cNvSpPr/>
      </dsp:nvSpPr>
      <dsp:spPr>
        <a:xfrm>
          <a:off x="2665493" y="1968777"/>
          <a:ext cx="2202469" cy="1101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сложные</a:t>
          </a:r>
          <a:endParaRPr lang="ru-RU" sz="2400" kern="1200" dirty="0"/>
        </a:p>
      </dsp:txBody>
      <dsp:txXfrm>
        <a:off x="2665493" y="1968777"/>
        <a:ext cx="2202469" cy="1101234"/>
      </dsp:txXfrm>
    </dsp:sp>
    <dsp:sp modelId="{12C9F417-3CAD-4AB5-B442-82EC4B2904D4}">
      <dsp:nvSpPr>
        <dsp:cNvPr id="0" name=""/>
        <dsp:cNvSpPr/>
      </dsp:nvSpPr>
      <dsp:spPr>
        <a:xfrm>
          <a:off x="5330481" y="1968777"/>
          <a:ext cx="2202469" cy="1101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собирательные</a:t>
          </a:r>
          <a:endParaRPr lang="ru-RU" sz="2400" kern="1200" dirty="0"/>
        </a:p>
      </dsp:txBody>
      <dsp:txXfrm>
        <a:off x="5330481" y="1968777"/>
        <a:ext cx="2202469" cy="1101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3DBC-2E87-4F42-9B81-DBE7E122EE75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60A9-CE42-4877-ABF4-81920E22501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3DBC-2E87-4F42-9B81-DBE7E122EE75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60A9-CE42-4877-ABF4-81920E2250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3DBC-2E87-4F42-9B81-DBE7E122EE75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60A9-CE42-4877-ABF4-81920E2250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3DBC-2E87-4F42-9B81-DBE7E122EE75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60A9-CE42-4877-ABF4-81920E22501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3DBC-2E87-4F42-9B81-DBE7E122EE75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60A9-CE42-4877-ABF4-81920E2250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3DBC-2E87-4F42-9B81-DBE7E122EE75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60A9-CE42-4877-ABF4-81920E22501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3DBC-2E87-4F42-9B81-DBE7E122EE75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60A9-CE42-4877-ABF4-81920E22501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3DBC-2E87-4F42-9B81-DBE7E122EE75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60A9-CE42-4877-ABF4-81920E2250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3DBC-2E87-4F42-9B81-DBE7E122EE75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60A9-CE42-4877-ABF4-81920E2250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3DBC-2E87-4F42-9B81-DBE7E122EE75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60A9-CE42-4877-ABF4-81920E2250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3DBC-2E87-4F42-9B81-DBE7E122EE75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960A9-CE42-4877-ABF4-81920E22501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02E3DBC-2E87-4F42-9B81-DBE7E122EE75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2960A9-CE42-4877-ABF4-81920E2250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332656"/>
            <a:ext cx="9144000" cy="6336704"/>
          </a:xfrm>
        </p:spPr>
        <p:txBody>
          <a:bodyPr numCol="2">
            <a:normAutofit fontScale="92500" lnSpcReduction="1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Каждый </a:t>
            </a:r>
            <a:r>
              <a:rPr lang="ru-RU" sz="2400" dirty="0">
                <a:solidFill>
                  <a:srgbClr val="002060"/>
                </a:solidFill>
              </a:rPr>
              <a:t>славит место,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Где родился,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Где он вырос,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Встретился с судьбой.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Место, где работал и учился, -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Оно </a:t>
            </a:r>
            <a:r>
              <a:rPr lang="ru-RU" sz="2400" dirty="0">
                <a:solidFill>
                  <a:srgbClr val="002060"/>
                </a:solidFill>
              </a:rPr>
              <a:t>для нас, как первая любовь.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 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Я не исключение из правил,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Уезжая, тороплю года: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Ведь в поселке часть души оставив,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Остаюсь с ним мысленно всегда.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 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Мне мой хутор и в разлуке снится,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Заставляя вспоминать о всём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Близких и друзей родные лица,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Наш прудок и  школу номер семь.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 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Каждый славит место,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Где родился,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Где он вырос,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Встретился с судьбой.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Место, где работал и учился, -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Навсегда -  как первая любовь</a:t>
            </a:r>
            <a:r>
              <a:rPr lang="ru-RU" sz="2400" dirty="0"/>
              <a:t>.</a:t>
            </a:r>
          </a:p>
        </p:txBody>
      </p:sp>
      <p:pic>
        <p:nvPicPr>
          <p:cNvPr id="2" name="Givoi_Okean-Sting-Ocean_Waltz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4288" y="5877272"/>
            <a:ext cx="609600" cy="609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9106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1879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Какими бывают числительные по структуре?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53083619"/>
              </p:ext>
            </p:extLst>
          </p:nvPr>
        </p:nvGraphicFramePr>
        <p:xfrm>
          <a:off x="1143000" y="731838"/>
          <a:ext cx="7533456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124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811159" cy="1577112"/>
          </a:xfrm>
        </p:spPr>
        <p:txBody>
          <a:bodyPr/>
          <a:lstStyle/>
          <a:p>
            <a:r>
              <a:rPr lang="ru-RU" dirty="0" smtClean="0"/>
              <a:t>Группа ландшафтоведов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91403248"/>
              </p:ext>
            </p:extLst>
          </p:nvPr>
        </p:nvGraphicFramePr>
        <p:xfrm>
          <a:off x="323528" y="1844675"/>
          <a:ext cx="820928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523"/>
                <a:gridCol w="406876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Площадь поселения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24553 Га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Общая протяжённость дорог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13,2</a:t>
                      </a:r>
                      <a:r>
                        <a:rPr lang="ru-RU" baseline="0" dirty="0" smtClean="0"/>
                        <a:t> км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Протяжённость газопровода (2006г)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1,9 км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Пашни</a:t>
                      </a:r>
                      <a:r>
                        <a:rPr lang="ru-RU" baseline="0" dirty="0" smtClean="0"/>
                        <a:t> 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15510 Га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Посевы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10594 Га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Зерновые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8204 Га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Пшеница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5493 Га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Ячмень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2202,1 Га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Другие культуры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400,3</a:t>
                      </a:r>
                      <a:r>
                        <a:rPr lang="ru-RU" baseline="0" smtClean="0"/>
                        <a:t> Га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Водные ресурсы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3,7км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39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12511" cy="1143000"/>
          </a:xfrm>
        </p:spPr>
        <p:txBody>
          <a:bodyPr/>
          <a:lstStyle/>
          <a:p>
            <a:r>
              <a:rPr lang="ru-RU" dirty="0" smtClean="0"/>
              <a:t>Группа демографов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02104475"/>
              </p:ext>
            </p:extLst>
          </p:nvPr>
        </p:nvGraphicFramePr>
        <p:xfrm>
          <a:off x="1143000" y="1340765"/>
          <a:ext cx="7749480" cy="5517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4740"/>
                <a:gridCol w="3874740"/>
              </a:tblGrid>
              <a:tr h="501567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 marL="68300" marR="6830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endParaRPr lang="ru-RU" dirty="0"/>
                    </a:p>
                  </a:txBody>
                  <a:tcPr marL="68300" marR="68300"/>
                </a:tc>
              </a:tr>
              <a:tr h="501567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человек</a:t>
                      </a:r>
                      <a:endParaRPr lang="ru-RU" dirty="0"/>
                    </a:p>
                  </a:txBody>
                  <a:tcPr marL="68300" marR="6830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1123</a:t>
                      </a:r>
                      <a:endParaRPr lang="ru-RU" dirty="0"/>
                    </a:p>
                  </a:txBody>
                  <a:tcPr marL="68300" marR="68300"/>
                </a:tc>
              </a:tr>
              <a:tr h="501567">
                <a:tc>
                  <a:txBody>
                    <a:bodyPr/>
                    <a:lstStyle/>
                    <a:p>
                      <a:r>
                        <a:rPr lang="ru-RU" dirty="0" smtClean="0"/>
                        <a:t>Женщин</a:t>
                      </a:r>
                      <a:endParaRPr lang="ru-RU" dirty="0"/>
                    </a:p>
                  </a:txBody>
                  <a:tcPr marL="68300" marR="6830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517</a:t>
                      </a:r>
                      <a:endParaRPr lang="ru-RU" dirty="0"/>
                    </a:p>
                  </a:txBody>
                  <a:tcPr marL="68300" marR="68300"/>
                </a:tc>
              </a:tr>
              <a:tr h="501567">
                <a:tc>
                  <a:txBody>
                    <a:bodyPr/>
                    <a:lstStyle/>
                    <a:p>
                      <a:r>
                        <a:rPr lang="ru-RU" dirty="0" smtClean="0"/>
                        <a:t>Мужчин</a:t>
                      </a:r>
                      <a:endParaRPr lang="ru-RU" dirty="0"/>
                    </a:p>
                  </a:txBody>
                  <a:tcPr marL="68300" marR="6830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409</a:t>
                      </a:r>
                      <a:endParaRPr lang="ru-RU" dirty="0"/>
                    </a:p>
                  </a:txBody>
                  <a:tcPr marL="68300" marR="68300"/>
                </a:tc>
              </a:tr>
              <a:tr h="501567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Детей от 0 до 16 лет</a:t>
                      </a:r>
                      <a:endParaRPr lang="ru-RU" dirty="0"/>
                    </a:p>
                  </a:txBody>
                  <a:tcPr marL="68300" marR="6830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180</a:t>
                      </a:r>
                      <a:endParaRPr lang="ru-RU" dirty="0"/>
                    </a:p>
                  </a:txBody>
                  <a:tcPr marL="68300" marR="68300"/>
                </a:tc>
              </a:tr>
              <a:tr h="501567">
                <a:tc>
                  <a:txBody>
                    <a:bodyPr/>
                    <a:lstStyle/>
                    <a:p>
                      <a:r>
                        <a:rPr lang="ru-RU" dirty="0" smtClean="0"/>
                        <a:t>Пенсионеров</a:t>
                      </a:r>
                      <a:endParaRPr lang="ru-RU" dirty="0"/>
                    </a:p>
                  </a:txBody>
                  <a:tcPr marL="68300" marR="6830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</a:t>
                      </a:r>
                      <a:endParaRPr lang="ru-RU" dirty="0"/>
                    </a:p>
                  </a:txBody>
                  <a:tcPr marL="68300" marR="68300"/>
                </a:tc>
              </a:tr>
              <a:tr h="501567">
                <a:tc>
                  <a:txBody>
                    <a:bodyPr/>
                    <a:lstStyle/>
                    <a:p>
                      <a:r>
                        <a:rPr lang="ru-RU" dirty="0" smtClean="0"/>
                        <a:t>Трудоспособного населения</a:t>
                      </a:r>
                      <a:endParaRPr lang="ru-RU" dirty="0"/>
                    </a:p>
                  </a:txBody>
                  <a:tcPr marL="68300" marR="6830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693</a:t>
                      </a:r>
                      <a:endParaRPr lang="ru-RU" dirty="0"/>
                    </a:p>
                  </a:txBody>
                  <a:tcPr marL="68300" marR="68300"/>
                </a:tc>
              </a:tr>
              <a:tr h="501567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Работающее население</a:t>
                      </a:r>
                      <a:endParaRPr lang="ru-RU" dirty="0"/>
                    </a:p>
                  </a:txBody>
                  <a:tcPr marL="68300" marR="6830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343</a:t>
                      </a:r>
                      <a:endParaRPr lang="ru-RU" dirty="0"/>
                    </a:p>
                  </a:txBody>
                  <a:tcPr marL="68300" marR="68300"/>
                </a:tc>
              </a:tr>
              <a:tr h="501567">
                <a:tc>
                  <a:txBody>
                    <a:bodyPr/>
                    <a:lstStyle/>
                    <a:p>
                      <a:r>
                        <a:rPr lang="ru-RU" dirty="0" smtClean="0"/>
                        <a:t>Неработающие</a:t>
                      </a:r>
                      <a:endParaRPr lang="ru-RU" dirty="0"/>
                    </a:p>
                  </a:txBody>
                  <a:tcPr marL="68300" marR="6830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350</a:t>
                      </a:r>
                      <a:endParaRPr lang="ru-RU" dirty="0"/>
                    </a:p>
                  </a:txBody>
                  <a:tcPr marL="68300" marR="68300"/>
                </a:tc>
              </a:tr>
              <a:tr h="501567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Приусадебных хозяйств</a:t>
                      </a:r>
                      <a:endParaRPr lang="ru-RU" dirty="0"/>
                    </a:p>
                  </a:txBody>
                  <a:tcPr marL="68300" marR="6830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301</a:t>
                      </a:r>
                      <a:endParaRPr lang="ru-RU" dirty="0"/>
                    </a:p>
                  </a:txBody>
                  <a:tcPr marL="68300" marR="68300"/>
                </a:tc>
              </a:tr>
              <a:tr h="501567">
                <a:tc>
                  <a:txBody>
                    <a:bodyPr/>
                    <a:lstStyle/>
                    <a:p>
                      <a:r>
                        <a:rPr lang="ru-RU" dirty="0" smtClean="0"/>
                        <a:t>Животноводческих точек</a:t>
                      </a:r>
                      <a:endParaRPr lang="ru-RU" dirty="0"/>
                    </a:p>
                  </a:txBody>
                  <a:tcPr marL="68300" marR="6830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 marL="68300" marR="683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8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Физминутка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Раз – подняться, потянуться, 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Два – согнуться, разогнуться, 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Три – в ладоши три хлопка, 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Головою три кивка. 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На четыре – руки шире, 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Пять – руками помахать, 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Шесть – на стул тихонько сесть</a:t>
            </a:r>
            <a:r>
              <a:rPr lang="ru-RU" sz="2400" dirty="0" smtClean="0">
                <a:latin typeface="Times New Roman"/>
                <a:ea typeface="Times New Roman"/>
              </a:rPr>
              <a:t>.</a:t>
            </a:r>
            <a:endParaRPr lang="ru-RU" sz="20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137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512511" cy="1143000"/>
          </a:xfrm>
        </p:spPr>
        <p:txBody>
          <a:bodyPr/>
          <a:lstStyle/>
          <a:p>
            <a:r>
              <a:rPr lang="ru-RU" sz="4800" u="sng" dirty="0">
                <a:latin typeface="Times New Roman"/>
                <a:ea typeface="Times New Roman"/>
              </a:rPr>
              <a:t>Домашнее задание.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8064896" cy="5256584"/>
          </a:xfrm>
        </p:spPr>
        <p:txBody>
          <a:bodyPr>
            <a:normAutofit/>
          </a:bodyPr>
          <a:lstStyle/>
          <a:p>
            <a:pPr marL="45720" indent="0">
              <a:spcAft>
                <a:spcPts val="0"/>
              </a:spcAft>
              <a:buNone/>
            </a:pPr>
            <a:endParaRPr lang="ru-RU" sz="1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- </a:t>
            </a:r>
            <a:r>
              <a:rPr lang="ru-RU" sz="2000" b="1" dirty="0">
                <a:latin typeface="Times New Roman"/>
                <a:ea typeface="Times New Roman"/>
              </a:rPr>
              <a:t>Задание</a:t>
            </a:r>
            <a:r>
              <a:rPr lang="ru-RU" sz="2000" dirty="0">
                <a:latin typeface="Times New Roman"/>
                <a:ea typeface="Times New Roman"/>
              </a:rPr>
              <a:t>: ответьте письменно на заданные вопросы:</a:t>
            </a:r>
            <a:endParaRPr lang="ru-RU" sz="1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8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Times New Roman"/>
              </a:rPr>
              <a:t>В каком году ты родился?</a:t>
            </a:r>
            <a:endParaRPr lang="ru-RU" sz="18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Times New Roman"/>
              </a:rPr>
              <a:t>Сколько тебе лет?</a:t>
            </a:r>
            <a:endParaRPr lang="ru-RU" sz="18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Times New Roman"/>
              </a:rPr>
              <a:t>В какой школе ты учишься?</a:t>
            </a:r>
            <a:endParaRPr lang="ru-RU" sz="18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Times New Roman"/>
              </a:rPr>
              <a:t>Сколько ступенек перед входом в школу?</a:t>
            </a:r>
            <a:endParaRPr lang="ru-RU" sz="18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Times New Roman"/>
              </a:rPr>
              <a:t>В какой класс ты перейдёшь?</a:t>
            </a:r>
            <a:endParaRPr lang="ru-RU" sz="18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Times New Roman"/>
              </a:rPr>
              <a:t>Сколько лет твоей маме (бабушке)?</a:t>
            </a:r>
            <a:endParaRPr lang="ru-RU" sz="18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Times New Roman"/>
              </a:rPr>
              <a:t>Какого числа ты отвечаешь на данные вопросы</a:t>
            </a:r>
            <a:r>
              <a:rPr lang="ru-RU" sz="2400" dirty="0" smtClean="0">
                <a:latin typeface="Times New Roman"/>
                <a:ea typeface="Times New Roman"/>
              </a:rPr>
              <a:t>?</a:t>
            </a:r>
            <a:endParaRPr lang="ru-RU" sz="1800" dirty="0" smtClean="0">
              <a:latin typeface="Times New Roman"/>
              <a:ea typeface="Times New Roman"/>
            </a:endParaRPr>
          </a:p>
          <a:p>
            <a:endParaRPr lang="ru-RU" sz="1800" dirty="0">
              <a:latin typeface="Times New Roman"/>
            </a:endParaRPr>
          </a:p>
          <a:p>
            <a:r>
              <a:rPr lang="ru-RU" sz="1800" dirty="0" smtClean="0">
                <a:latin typeface="Times New Roman"/>
              </a:rPr>
              <a:t>Нарисуйте иллюстрации к брошюре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0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8964488" cy="6858000"/>
          </a:xfrm>
        </p:spPr>
        <p:txBody>
          <a:bodyPr numCol="2">
            <a:normAutofit/>
          </a:bodyPr>
          <a:lstStyle/>
          <a:p>
            <a:pPr algn="ctr"/>
            <a:r>
              <a:rPr lang="ru-RU" sz="3600" dirty="0" smtClean="0"/>
              <a:t>Мой хуторок.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dirty="0" smtClean="0"/>
              <a:t>Есть в России , в области Ростовской,</a:t>
            </a:r>
          </a:p>
          <a:p>
            <a:pPr algn="ctr"/>
            <a:r>
              <a:rPr lang="ru-RU" dirty="0" smtClean="0"/>
              <a:t>Маленький, цветущий хуторок.</a:t>
            </a:r>
          </a:p>
          <a:p>
            <a:pPr algn="ctr"/>
            <a:r>
              <a:rPr lang="ru-RU" dirty="0" smtClean="0"/>
              <a:t>Он по всем статьям – Зимовниковский! </a:t>
            </a:r>
          </a:p>
          <a:p>
            <a:pPr algn="ctr"/>
            <a:r>
              <a:rPr lang="ru-RU" dirty="0" smtClean="0"/>
              <a:t>Среди ферм совсем как городок.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Гашуном</a:t>
            </a:r>
            <a:r>
              <a:rPr lang="ru-RU" dirty="0" smtClean="0"/>
              <a:t> назвали его Мокрым, </a:t>
            </a:r>
          </a:p>
          <a:p>
            <a:pPr algn="ctr"/>
            <a:r>
              <a:rPr lang="ru-RU" dirty="0" smtClean="0"/>
              <a:t>Потому что летом нет воды.</a:t>
            </a:r>
          </a:p>
          <a:p>
            <a:pPr algn="ctr"/>
            <a:r>
              <a:rPr lang="ru-RU" dirty="0" smtClean="0"/>
              <a:t>Между тем, скажу вам по секрету, </a:t>
            </a:r>
          </a:p>
          <a:p>
            <a:pPr algn="ctr"/>
            <a:r>
              <a:rPr lang="ru-RU" dirty="0" smtClean="0"/>
              <a:t>Там шумят зелёные сады.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А весной, когда снега растают, </a:t>
            </a:r>
          </a:p>
          <a:p>
            <a:pPr algn="ctr"/>
            <a:r>
              <a:rPr lang="ru-RU" dirty="0" smtClean="0"/>
              <a:t>Приходит время бедствий и забот.</a:t>
            </a:r>
          </a:p>
          <a:p>
            <a:pPr algn="ctr"/>
            <a:r>
              <a:rPr lang="ru-RU" dirty="0" smtClean="0"/>
              <a:t>Все дороги слякоть заливает, </a:t>
            </a:r>
            <a:r>
              <a:rPr lang="ru-RU" dirty="0"/>
              <a:t>Х</a:t>
            </a:r>
            <a:r>
              <a:rPr lang="ru-RU" dirty="0" smtClean="0"/>
              <a:t>одит только трактор К-700.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Но каким бы ни был хутор этот, Я скажу, друзья, вам не тая,</a:t>
            </a:r>
          </a:p>
          <a:p>
            <a:pPr algn="ctr"/>
            <a:r>
              <a:rPr lang="ru-RU" dirty="0" smtClean="0"/>
              <a:t>Всей душой люблю я этот хутор!</a:t>
            </a:r>
          </a:p>
          <a:p>
            <a:pPr algn="ctr"/>
            <a:r>
              <a:rPr lang="ru-RU" dirty="0" smtClean="0"/>
              <a:t>Этот хутор – Родина моя!</a:t>
            </a:r>
          </a:p>
          <a:p>
            <a:pPr algn="ctr"/>
            <a:endParaRPr lang="ru-RU" dirty="0"/>
          </a:p>
          <a:p>
            <a:pPr marL="45720" indent="0" algn="r">
              <a:buNone/>
            </a:pPr>
            <a:r>
              <a:rPr lang="ru-RU" dirty="0" smtClean="0"/>
              <a:t>Блажко Сергей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6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4000" dirty="0"/>
              <a:t>Тема усвоена полностью.</a:t>
            </a:r>
          </a:p>
          <a:p>
            <a:r>
              <a:rPr lang="ru-RU" sz="4000" dirty="0"/>
              <a:t>Требуется повторить.</a:t>
            </a:r>
          </a:p>
          <a:p>
            <a:r>
              <a:rPr lang="ru-RU" sz="4000" dirty="0"/>
              <a:t>Тема не усвоена.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83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работ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Прочитайте текст, который у вас получился.</a:t>
            </a:r>
          </a:p>
          <a:p>
            <a:r>
              <a:rPr lang="ru-RU" dirty="0" smtClean="0"/>
              <a:t>Охарактеризуйте те числительные, которые вы использовали в тексте.</a:t>
            </a:r>
          </a:p>
          <a:p>
            <a:endParaRPr lang="ru-RU" dirty="0"/>
          </a:p>
          <a:p>
            <a:r>
              <a:rPr lang="ru-RU" dirty="0" smtClean="0"/>
              <a:t>С какими трудностями вы столкнулись?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92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268760"/>
            <a:ext cx="6512511" cy="4246408"/>
          </a:xfrm>
        </p:spPr>
        <p:txBody>
          <a:bodyPr/>
          <a:lstStyle/>
          <a:p>
            <a:r>
              <a:rPr lang="ru-RU" dirty="0">
                <a:effectLst/>
              </a:rPr>
              <a:t>Вспомните фразеологизмы с именами числительными.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29200"/>
            <a:ext cx="9144000" cy="2297192"/>
          </a:xfrm>
        </p:spPr>
        <p:txBody>
          <a:bodyPr/>
          <a:lstStyle/>
          <a:p>
            <a:r>
              <a:rPr lang="ru-RU" sz="3600" b="0" i="1" dirty="0">
                <a:effectLst/>
              </a:rPr>
              <a:t>Ответьте на вопросы </a:t>
            </a:r>
            <a:r>
              <a:rPr lang="ru-RU" sz="3600" b="0" i="1" dirty="0" smtClean="0">
                <a:effectLst/>
              </a:rPr>
              <a:t>и </a:t>
            </a:r>
            <a:r>
              <a:rPr lang="ru-RU" sz="3600" b="0" i="1" dirty="0">
                <a:effectLst/>
              </a:rPr>
              <a:t>запишите числительные в </a:t>
            </a:r>
            <a:r>
              <a:rPr lang="ru-RU" sz="3600" i="1" dirty="0">
                <a:effectLst/>
              </a:rPr>
              <a:t>нужной форме</a:t>
            </a:r>
            <a:r>
              <a:rPr lang="ru-RU" sz="3600" b="0" i="1" dirty="0">
                <a:effectLst/>
              </a:rPr>
              <a:t>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424936" cy="4896544"/>
          </a:xfrm>
        </p:spPr>
        <p:txBody>
          <a:bodyPr>
            <a:noAutofit/>
          </a:bodyPr>
          <a:lstStyle/>
          <a:p>
            <a:r>
              <a:rPr lang="ru-RU" dirty="0" smtClean="0"/>
              <a:t> </a:t>
            </a:r>
            <a:r>
              <a:rPr lang="ru-RU" dirty="0"/>
              <a:t>Сколько братьев было у </a:t>
            </a:r>
            <a:r>
              <a:rPr lang="ru-RU" dirty="0" err="1"/>
              <a:t>Ниф-Нифа</a:t>
            </a:r>
            <a:r>
              <a:rPr lang="ru-RU" dirty="0"/>
              <a:t>?</a:t>
            </a:r>
            <a:r>
              <a:rPr lang="ru-RU" i="1" dirty="0"/>
              <a:t> </a:t>
            </a:r>
            <a:endParaRPr lang="ru-RU" i="1" dirty="0" smtClean="0"/>
          </a:p>
          <a:p>
            <a:r>
              <a:rPr lang="ru-RU" dirty="0" smtClean="0"/>
              <a:t> </a:t>
            </a:r>
            <a:r>
              <a:rPr lang="ru-RU" dirty="0"/>
              <a:t>Какой по счету в году месяц </a:t>
            </a:r>
            <a:r>
              <a:rPr lang="ru-RU" b="1" i="1" dirty="0"/>
              <a:t>ноябрь</a:t>
            </a:r>
            <a:r>
              <a:rPr lang="ru-RU" dirty="0"/>
              <a:t>? 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Сколько лиц в названии главного города страны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Какое числительное при прибавлении к нему буквы </a:t>
            </a:r>
            <a:r>
              <a:rPr lang="ru-RU" b="1" i="1" dirty="0"/>
              <a:t>л</a:t>
            </a:r>
            <a:r>
              <a:rPr lang="ru-RU" dirty="0"/>
              <a:t> бывает обеденным </a:t>
            </a:r>
            <a:r>
              <a:rPr lang="ru-RU" dirty="0" smtClean="0"/>
              <a:t>; </a:t>
            </a:r>
            <a:r>
              <a:rPr lang="ru-RU" dirty="0"/>
              <a:t>буквы </a:t>
            </a:r>
            <a:r>
              <a:rPr lang="ru-RU" b="1" i="1" dirty="0"/>
              <a:t>г</a:t>
            </a:r>
            <a:r>
              <a:rPr lang="ru-RU" dirty="0"/>
              <a:t> – кучей </a:t>
            </a:r>
            <a:r>
              <a:rPr lang="ru-RU" dirty="0" smtClean="0"/>
              <a:t>сена; </a:t>
            </a:r>
            <a:r>
              <a:rPr lang="ru-RU" dirty="0"/>
              <a:t>буквы </a:t>
            </a:r>
            <a:r>
              <a:rPr lang="ru-RU" b="1" i="1" dirty="0"/>
              <a:t>н</a:t>
            </a:r>
            <a:r>
              <a:rPr lang="ru-RU" dirty="0"/>
              <a:t> – звуками, издаваемыми от боли </a:t>
            </a:r>
            <a:r>
              <a:rPr lang="ru-RU" dirty="0" smtClean="0"/>
              <a:t>; </a:t>
            </a:r>
            <a:r>
              <a:rPr lang="ru-RU" dirty="0"/>
              <a:t>буквы </a:t>
            </a:r>
            <a:r>
              <a:rPr lang="ru-RU" b="1" i="1" dirty="0"/>
              <a:t>п</a:t>
            </a:r>
            <a:r>
              <a:rPr lang="ru-RU" dirty="0"/>
              <a:t> – командой «остановись» 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Какого числа не стоит начинать серьезного дела? </a:t>
            </a:r>
            <a:endParaRPr lang="ru-RU" i="1" dirty="0" smtClean="0"/>
          </a:p>
          <a:p>
            <a:r>
              <a:rPr lang="ru-RU" dirty="0" smtClean="0"/>
              <a:t>Назовите </a:t>
            </a:r>
            <a:r>
              <a:rPr lang="ru-RU" dirty="0"/>
              <a:t>волшебное числительное многих сказок. </a:t>
            </a:r>
            <a:endParaRPr lang="ru-RU" i="1" dirty="0" smtClean="0"/>
          </a:p>
          <a:p>
            <a:r>
              <a:rPr lang="ru-RU" dirty="0" smtClean="0"/>
              <a:t> </a:t>
            </a:r>
            <a:r>
              <a:rPr lang="ru-RU" dirty="0"/>
              <a:t>Сколько богатырей вышло из пены морской в сказке Пушкина? </a:t>
            </a:r>
          </a:p>
        </p:txBody>
      </p:sp>
    </p:spTree>
    <p:extLst>
      <p:ext uri="{BB962C8B-B14F-4D97-AF65-F5344CB8AC3E}">
        <p14:creationId xmlns:p14="http://schemas.microsoft.com/office/powerpoint/2010/main" val="332726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496944" cy="6633355"/>
          </a:xfrm>
        </p:spPr>
      </p:pic>
    </p:spTree>
    <p:extLst>
      <p:ext uri="{BB962C8B-B14F-4D97-AF65-F5344CB8AC3E}">
        <p14:creationId xmlns:p14="http://schemas.microsoft.com/office/powerpoint/2010/main" val="153807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Два или двое</a:t>
            </a:r>
          </a:p>
          <a:p>
            <a:r>
              <a:rPr lang="ru-RU" dirty="0" smtClean="0"/>
              <a:t>Одиннадцатый</a:t>
            </a:r>
          </a:p>
          <a:p>
            <a:r>
              <a:rPr lang="ru-RU" dirty="0" smtClean="0"/>
              <a:t>Столица</a:t>
            </a:r>
          </a:p>
          <a:p>
            <a:r>
              <a:rPr lang="ru-RU" dirty="0" smtClean="0"/>
              <a:t>Сто </a:t>
            </a:r>
          </a:p>
          <a:p>
            <a:r>
              <a:rPr lang="ru-RU" dirty="0" smtClean="0"/>
              <a:t>Тринадцатого</a:t>
            </a:r>
          </a:p>
          <a:p>
            <a:r>
              <a:rPr lang="ru-RU" dirty="0" smtClean="0"/>
              <a:t>Три</a:t>
            </a:r>
          </a:p>
          <a:p>
            <a:r>
              <a:rPr lang="ru-RU" dirty="0" smtClean="0"/>
              <a:t>Тридцать три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12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Найдите «третье лишнее»: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3200" dirty="0"/>
              <a:t>семьдесят, </a:t>
            </a:r>
            <a:br>
              <a:rPr lang="ru-RU" sz="3200" dirty="0"/>
            </a:br>
            <a:r>
              <a:rPr lang="ru-RU" sz="3200" dirty="0"/>
              <a:t>пятьдесят три, </a:t>
            </a:r>
            <a:br>
              <a:rPr lang="ru-RU" sz="3200" dirty="0"/>
            </a:br>
            <a:r>
              <a:rPr lang="ru-RU" sz="3200" dirty="0"/>
              <a:t>шестнадцать</a:t>
            </a:r>
            <a:r>
              <a:rPr lang="ru-RU" sz="3200" dirty="0" smtClean="0"/>
              <a:t>;</a:t>
            </a:r>
          </a:p>
          <a:p>
            <a:r>
              <a:rPr lang="ru-RU" sz="3200" dirty="0"/>
              <a:t>шестичасовой </a:t>
            </a:r>
            <a:r>
              <a:rPr lang="ru-RU" sz="3200" dirty="0" smtClean="0"/>
              <a:t>,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двенадцатый </a:t>
            </a:r>
            <a:r>
              <a:rPr lang="ru-RU" sz="3200" dirty="0" smtClean="0"/>
              <a:t>,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сто пятьдесят первый 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0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157192"/>
            <a:ext cx="6512511" cy="1143000"/>
          </a:xfrm>
        </p:spPr>
        <p:txBody>
          <a:bodyPr/>
          <a:lstStyle/>
          <a:p>
            <a:r>
              <a:rPr lang="ru-RU" dirty="0" smtClean="0"/>
              <a:t>Разгадайте ребусы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60648"/>
            <a:ext cx="6400800" cy="3945592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/>
                <a:ea typeface="Times New Roman"/>
              </a:rPr>
              <a:t>смор1а, по2л, элек3к, 100л, 100рона,40а, пи100лет, </a:t>
            </a:r>
            <a:r>
              <a:rPr lang="ru-RU" sz="4000" b="1" dirty="0" smtClean="0">
                <a:latin typeface="Times New Roman"/>
                <a:ea typeface="Times New Roman"/>
              </a:rPr>
              <a:t>о5.</a:t>
            </a:r>
          </a:p>
          <a:p>
            <a:r>
              <a:rPr lang="ru-RU" sz="3600" b="1" dirty="0">
                <a:latin typeface="Arial Black" pitchFamily="34" charset="0"/>
              </a:rPr>
              <a:t>ви3на, па3от, о5, 100янка,100п, е2, с3ж, во7.</a:t>
            </a:r>
          </a:p>
        </p:txBody>
      </p:sp>
    </p:spTree>
    <p:extLst>
      <p:ext uri="{BB962C8B-B14F-4D97-AF65-F5344CB8AC3E}">
        <p14:creationId xmlns:p14="http://schemas.microsoft.com/office/powerpoint/2010/main" val="175745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93791066"/>
              </p:ext>
            </p:extLst>
          </p:nvPr>
        </p:nvGraphicFramePr>
        <p:xfrm>
          <a:off x="323532" y="476672"/>
          <a:ext cx="8424934" cy="5971920"/>
        </p:xfrm>
        <a:graphic>
          <a:graphicData uri="http://schemas.openxmlformats.org/drawingml/2006/table">
            <a:tbl>
              <a:tblPr firstRow="1" firstCol="1" bandRow="1"/>
              <a:tblGrid>
                <a:gridCol w="764944"/>
                <a:gridCol w="765823"/>
                <a:gridCol w="765823"/>
                <a:gridCol w="765823"/>
                <a:gridCol w="765823"/>
                <a:gridCol w="765823"/>
                <a:gridCol w="765823"/>
                <a:gridCol w="765823"/>
                <a:gridCol w="765823"/>
                <a:gridCol w="766703"/>
                <a:gridCol w="766703"/>
              </a:tblGrid>
              <a:tr h="497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97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1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136904" cy="5649808"/>
          </a:xfrm>
        </p:spPr>
        <p:txBody>
          <a:bodyPr>
            <a:normAutofit/>
          </a:bodyPr>
          <a:lstStyle/>
          <a:p>
            <a:r>
              <a:rPr lang="ru-RU" dirty="0"/>
              <a:t>1) Порядковый номер, соответствующий числу1000. </a:t>
            </a:r>
            <a:endParaRPr lang="ru-RU" dirty="0" smtClean="0"/>
          </a:p>
          <a:p>
            <a:r>
              <a:rPr lang="ru-RU" dirty="0" smtClean="0"/>
              <a:t>2)Число</a:t>
            </a:r>
            <a:r>
              <a:rPr lang="ru-RU" dirty="0"/>
              <a:t>, составляющее три сотни.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Порядковый номер, соответствующий числу 500. </a:t>
            </a:r>
            <a:endParaRPr lang="ru-RU" dirty="0" smtClean="0"/>
          </a:p>
          <a:p>
            <a:r>
              <a:rPr lang="ru-RU" dirty="0" smtClean="0"/>
              <a:t>4)Число</a:t>
            </a:r>
            <a:r>
              <a:rPr lang="ru-RU" dirty="0"/>
              <a:t>, составляющее тысячу тысяч. 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) Число, равняющееся трём десяткам. </a:t>
            </a:r>
            <a:endParaRPr lang="ru-RU" dirty="0" smtClean="0"/>
          </a:p>
          <a:p>
            <a:r>
              <a:rPr lang="ru-RU" dirty="0" smtClean="0"/>
              <a:t>6)Число</a:t>
            </a:r>
            <a:r>
              <a:rPr lang="ru-RU" dirty="0"/>
              <a:t>, составляющее 6 сотен. </a:t>
            </a:r>
            <a:endParaRPr lang="ru-RU" dirty="0" smtClean="0"/>
          </a:p>
          <a:p>
            <a:r>
              <a:rPr lang="ru-RU" dirty="0" smtClean="0"/>
              <a:t>7</a:t>
            </a:r>
            <a:r>
              <a:rPr lang="ru-RU" dirty="0"/>
              <a:t>) Порядковый номер, соответствующий числу 3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8) Число, составляющее 1000 миллионов. </a:t>
            </a:r>
            <a:endParaRPr lang="ru-RU" dirty="0" smtClean="0"/>
          </a:p>
          <a:p>
            <a:r>
              <a:rPr lang="ru-RU" dirty="0" smtClean="0"/>
              <a:t>9)Число</a:t>
            </a:r>
            <a:r>
              <a:rPr lang="ru-RU" dirty="0"/>
              <a:t>, равняющееся пяти сотням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10</a:t>
            </a:r>
            <a:r>
              <a:rPr lang="ru-RU" dirty="0"/>
              <a:t>) Количество, выражающееся числом 16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11) Порядковый номер, отвечающий числу два. </a:t>
            </a:r>
            <a:endParaRPr lang="ru-RU" dirty="0" smtClean="0"/>
          </a:p>
          <a:p>
            <a:r>
              <a:rPr lang="ru-RU" dirty="0" smtClean="0"/>
              <a:t>12)Число</a:t>
            </a:r>
            <a:r>
              <a:rPr lang="ru-RU" dirty="0"/>
              <a:t>, составляющее две сотни.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0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92878071"/>
              </p:ext>
            </p:extLst>
          </p:nvPr>
        </p:nvGraphicFramePr>
        <p:xfrm>
          <a:off x="323532" y="476672"/>
          <a:ext cx="8424934" cy="5971920"/>
        </p:xfrm>
        <a:graphic>
          <a:graphicData uri="http://schemas.openxmlformats.org/drawingml/2006/table">
            <a:tbl>
              <a:tblPr firstRow="1" firstCol="1" bandRow="1"/>
              <a:tblGrid>
                <a:gridCol w="764944"/>
                <a:gridCol w="765823"/>
                <a:gridCol w="765823"/>
                <a:gridCol w="765823"/>
                <a:gridCol w="765823"/>
                <a:gridCol w="765823"/>
                <a:gridCol w="765823"/>
                <a:gridCol w="765823"/>
                <a:gridCol w="765823"/>
                <a:gridCol w="766703"/>
                <a:gridCol w="766703"/>
              </a:tblGrid>
              <a:tr h="497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ч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ь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97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89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19672" y="3573016"/>
            <a:ext cx="5637010" cy="882119"/>
          </a:xfrm>
        </p:spPr>
        <p:txBody>
          <a:bodyPr/>
          <a:lstStyle/>
          <a:p>
            <a:r>
              <a:rPr lang="ru-RU" dirty="0" smtClean="0"/>
              <a:t>Обобщение изученного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2060849"/>
            <a:ext cx="7175351" cy="1512168"/>
          </a:xfrm>
        </p:spPr>
        <p:txBody>
          <a:bodyPr/>
          <a:lstStyle/>
          <a:p>
            <a:r>
              <a:rPr lang="ru-RU" dirty="0" smtClean="0"/>
              <a:t>Имя </a:t>
            </a:r>
            <a:r>
              <a:rPr lang="ru-RU" dirty="0"/>
              <a:t>ч</a:t>
            </a:r>
            <a:r>
              <a:rPr lang="ru-RU" dirty="0" smtClean="0"/>
              <a:t>ислительное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8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12511" cy="1143000"/>
          </a:xfrm>
        </p:spPr>
        <p:txBody>
          <a:bodyPr/>
          <a:lstStyle/>
          <a:p>
            <a:r>
              <a:rPr lang="ru-RU" dirty="0" smtClean="0"/>
              <a:t>Задачи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1556792"/>
            <a:ext cx="6400800" cy="4194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Повторить и обобщить знания об именах числительных и их роли в жизни человека;</a:t>
            </a:r>
          </a:p>
          <a:p>
            <a:r>
              <a:rPr lang="ru-RU" sz="3200" dirty="0" smtClean="0"/>
              <a:t>Учиться применять имена числительные в речи для создания собственного текста.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4608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6512511" cy="1143000"/>
          </a:xfrm>
        </p:spPr>
        <p:txBody>
          <a:bodyPr/>
          <a:lstStyle/>
          <a:p>
            <a:r>
              <a:rPr lang="ru-RU" dirty="0" smtClean="0"/>
              <a:t>Продукт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2060848"/>
            <a:ext cx="6400800" cy="3474720"/>
          </a:xfrm>
        </p:spPr>
        <p:txBody>
          <a:bodyPr>
            <a:normAutofit fontScale="92500"/>
          </a:bodyPr>
          <a:lstStyle/>
          <a:p>
            <a:r>
              <a:rPr lang="ru-RU" sz="4000" dirty="0" smtClean="0"/>
              <a:t>Мы должны составить брошюру о нашем хуторе, его жителях, особенностях ландшафта и хозяйственной деятельности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227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085184"/>
            <a:ext cx="6156176" cy="1584176"/>
          </a:xfrm>
        </p:spPr>
        <p:txBody>
          <a:bodyPr/>
          <a:lstStyle/>
          <a:p>
            <a:r>
              <a:rPr lang="ru-RU" dirty="0" smtClean="0"/>
              <a:t>Что мы </a:t>
            </a:r>
            <a:r>
              <a:rPr lang="ru-RU" dirty="0" smtClean="0"/>
              <a:t>знаем о </a:t>
            </a:r>
            <a:r>
              <a:rPr lang="ru-RU" dirty="0" smtClean="0"/>
              <a:t>числительных?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38864290"/>
              </p:ext>
            </p:extLst>
          </p:nvPr>
        </p:nvGraphicFramePr>
        <p:xfrm>
          <a:off x="971600" y="31921"/>
          <a:ext cx="7992888" cy="505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686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702</TotalTime>
  <Words>676</Words>
  <Application>Microsoft Office PowerPoint</Application>
  <PresentationFormat>Экран (4:3)</PresentationFormat>
  <Paragraphs>344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Имя числительное</vt:lpstr>
      <vt:lpstr>Задачи урока:</vt:lpstr>
      <vt:lpstr>Продукт урока</vt:lpstr>
      <vt:lpstr>Что мы знаем о числительных?</vt:lpstr>
      <vt:lpstr>Какими бывают числительные по структуре?</vt:lpstr>
      <vt:lpstr>Группа ландшафтоведов</vt:lpstr>
      <vt:lpstr>Группа демографов</vt:lpstr>
      <vt:lpstr>Физминутка</vt:lpstr>
      <vt:lpstr>Домашнее задание. </vt:lpstr>
      <vt:lpstr>Презентация PowerPoint</vt:lpstr>
      <vt:lpstr>Рефлексия</vt:lpstr>
      <vt:lpstr>Защита работ</vt:lpstr>
      <vt:lpstr>Вспомните фразеологизмы с именами числительными.</vt:lpstr>
      <vt:lpstr>Ответьте на вопросы и запишите числительные в нужной форме.</vt:lpstr>
      <vt:lpstr>Проверим</vt:lpstr>
      <vt:lpstr>Найдите «третье лишнее»: </vt:lpstr>
      <vt:lpstr>Разгадайте ребусы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31</cp:revision>
  <cp:lastPrinted>2013-03-15T10:17:46Z</cp:lastPrinted>
  <dcterms:created xsi:type="dcterms:W3CDTF">2013-03-11T07:37:15Z</dcterms:created>
  <dcterms:modified xsi:type="dcterms:W3CDTF">2013-03-15T10:47:10Z</dcterms:modified>
</cp:coreProperties>
</file>