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1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7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6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1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8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15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6658-7CFE-4B33-A488-F013AC32C848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156-AD26-4AF7-BAAE-5C2CAE492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746" y="476062"/>
            <a:ext cx="3923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ВИДЕО ДИКТАНТ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816" y="1414760"/>
            <a:ext cx="64393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«Проверяемые безударные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гласные в корне слова»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481" y="4877264"/>
            <a:ext cx="41395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Пелипенко Ольга Викторовна,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11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им.В.В.Рассохина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.Армавир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214" y="4166735"/>
            <a:ext cx="2827747" cy="2511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21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27" y="444661"/>
            <a:ext cx="2857500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73" y="3277378"/>
            <a:ext cx="4825094" cy="3216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7233" y="727788"/>
            <a:ext cx="376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ОТВ…РИТЬ КАРТОФЕЛЬ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69" y="5337111"/>
            <a:ext cx="340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ОТВ…РИТЬ КАЛИТКУ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4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112" y="3475651"/>
            <a:ext cx="3972840" cy="210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355" y="886408"/>
            <a:ext cx="340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 ПРОЖ…ВАТЬ ЯБЛОКО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5861" y="6046237"/>
            <a:ext cx="4954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ПРОЖ…ВАТЬ В НАШЕМ ГОРОДЕ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4" y="531260"/>
            <a:ext cx="2944391" cy="29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01" y="363540"/>
            <a:ext cx="3481388" cy="1959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417" y="2976282"/>
            <a:ext cx="3819233" cy="2541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1" y="4130333"/>
            <a:ext cx="3481388" cy="2320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1050" y="866775"/>
            <a:ext cx="387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РАЗР…ДИТЬ ЧАЩУ ЛЕСА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01" y="3448067"/>
            <a:ext cx="410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РАЗР…ДИТЬ ОБСТАНОВКУ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9934" y="5600700"/>
            <a:ext cx="306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РАЗР…ДИТЬ РУЖЬЕ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3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92" y="383040"/>
            <a:ext cx="3949181" cy="2969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174" y="3564293"/>
            <a:ext cx="3763990" cy="3098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194" y="793102"/>
            <a:ext cx="348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СКР…ПИТЕ СКОБАМИ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343" y="5738327"/>
            <a:ext cx="284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СКР…ПИТЬ РУКИ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92" y="379755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1" y="33629"/>
            <a:ext cx="3962151" cy="2641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837" y="4534677"/>
            <a:ext cx="3981420" cy="200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1332" y="2767498"/>
            <a:ext cx="506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СТ…РОЖИЛОВ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101" y="4937839"/>
            <a:ext cx="371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СТ…РОЖИЛ ПО НОЧАМ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5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47" y="332548"/>
            <a:ext cx="3959820" cy="2637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973" y="4050651"/>
            <a:ext cx="3141130" cy="2303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7973" y="1651518"/>
            <a:ext cx="3224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УМ…ЛЯТЬ ЗАСЛУГИ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037" y="5202398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УМ…ЛЯТЬ О ДОЖДЕ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8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237" y="1895057"/>
            <a:ext cx="6481526" cy="30678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831" y="690666"/>
            <a:ext cx="5890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Интернет-ресурсы:</a:t>
            </a:r>
            <a:endParaRPr lang="ru-RU" sz="54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6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62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Пелипенко</dc:creator>
  <cp:lastModifiedBy>Олег Пелипенко</cp:lastModifiedBy>
  <cp:revision>40</cp:revision>
  <dcterms:created xsi:type="dcterms:W3CDTF">2013-03-19T11:27:06Z</dcterms:created>
  <dcterms:modified xsi:type="dcterms:W3CDTF">2013-04-03T17:50:02Z</dcterms:modified>
</cp:coreProperties>
</file>