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975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Афоризмы </a:t>
            </a:r>
            <a:br>
              <a:rPr lang="ru-RU" dirty="0" smtClean="0"/>
            </a:br>
            <a:r>
              <a:rPr lang="ru-RU" dirty="0" smtClean="0"/>
              <a:t>как одно из средств </a:t>
            </a:r>
            <a:br>
              <a:rPr lang="ru-RU" dirty="0" smtClean="0"/>
            </a:br>
            <a:r>
              <a:rPr lang="ru-RU" dirty="0" smtClean="0"/>
              <a:t>подготовки к ЕГЭ»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Мастер-класс учителя МБОУ СОШ № 19 Бородиной Галины Николаевны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Джордж Бёрнс: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«Если человек  способен всегда улыбаться жизни, жизнь будет улыбаться  ему  в ответ».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Задания: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Вид предложения;</a:t>
            </a:r>
          </a:p>
          <a:p>
            <a:pPr marL="514350" indent="-514350">
              <a:buNone/>
            </a:pPr>
            <a:r>
              <a:rPr lang="ru-RU" dirty="0" smtClean="0"/>
              <a:t>2. Часть речи слова СПОСОБЕН;</a:t>
            </a:r>
          </a:p>
          <a:p>
            <a:pPr marL="514350" indent="-514350">
              <a:buNone/>
            </a:pPr>
            <a:r>
              <a:rPr lang="ru-RU" dirty="0" smtClean="0"/>
              <a:t> 3. Выписать словосочетание с видом подчинительной связи ПРИМЫКАНИЕ;</a:t>
            </a:r>
          </a:p>
          <a:p>
            <a:pPr marL="514350" indent="-514350">
              <a:buNone/>
            </a:pPr>
            <a:r>
              <a:rPr lang="ru-RU" dirty="0" smtClean="0"/>
              <a:t> 4. Найти местоимение.</a:t>
            </a:r>
          </a:p>
          <a:p>
            <a:pPr marL="514350" indent="-514350">
              <a:buNone/>
            </a:pPr>
            <a:r>
              <a:rPr lang="ru-RU" dirty="0" smtClean="0"/>
              <a:t> 5. Найти слово, образованное </a:t>
            </a:r>
            <a:r>
              <a:rPr lang="ru-RU" dirty="0" err="1" smtClean="0"/>
              <a:t>бессуффиксным</a:t>
            </a:r>
            <a:r>
              <a:rPr lang="ru-RU" dirty="0" smtClean="0"/>
              <a:t> способом.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Фридрих Ницше: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«Прошлое – это поезд, но он уже ушёл, будущее – это мечта, но ещё неизвестно, сбудется ли она, а настоящее – это подарок жизни, поэтому живи  настоящим, с надеждой на будущее и с опытом прошлого».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Задания:</a:t>
            </a:r>
          </a:p>
          <a:p>
            <a:pPr>
              <a:buNone/>
            </a:pPr>
            <a:r>
              <a:rPr lang="ru-RU" dirty="0" smtClean="0"/>
              <a:t> 1.Количество грамматических основ;</a:t>
            </a:r>
          </a:p>
          <a:p>
            <a:pPr>
              <a:buNone/>
            </a:pPr>
            <a:r>
              <a:rPr lang="ru-RU" dirty="0" smtClean="0"/>
              <a:t>2.Назвать  односоставную безличную часть; </a:t>
            </a:r>
          </a:p>
          <a:p>
            <a:pPr>
              <a:buNone/>
            </a:pPr>
            <a:r>
              <a:rPr lang="ru-RU" dirty="0" smtClean="0"/>
              <a:t>3.Назвать слова, перешедшие из одной части речи в другую. </a:t>
            </a:r>
          </a:p>
          <a:p>
            <a:pPr>
              <a:buNone/>
            </a:pPr>
            <a:r>
              <a:rPr lang="ru-RU" dirty="0" smtClean="0"/>
              <a:t>4. Способ подчинительной связи в словосочетании ЖИВИ НАСТОЯЩИМ;</a:t>
            </a:r>
          </a:p>
          <a:p>
            <a:pPr>
              <a:buNone/>
            </a:pPr>
            <a:r>
              <a:rPr lang="ru-RU" dirty="0" smtClean="0"/>
              <a:t> 5. Выписать предлоги.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Ж.Б.Руссо: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«Вообще, люди, мало знающие, много говорят, а те, которые много знают, говорят мало».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Задания: </a:t>
            </a:r>
          </a:p>
          <a:p>
            <a:pPr marL="514350" indent="-514350">
              <a:buAutoNum type="arabicPeriod"/>
            </a:pPr>
            <a:r>
              <a:rPr lang="ru-RU" dirty="0" smtClean="0"/>
              <a:t>Вид предложения;</a:t>
            </a:r>
          </a:p>
          <a:p>
            <a:pPr marL="514350" indent="-514350">
              <a:buNone/>
            </a:pPr>
            <a:r>
              <a:rPr lang="ru-RU" dirty="0" smtClean="0"/>
              <a:t> 2. Вид придаточного предложения;</a:t>
            </a:r>
          </a:p>
          <a:p>
            <a:pPr marL="514350" indent="-514350">
              <a:buNone/>
            </a:pPr>
            <a:r>
              <a:rPr lang="ru-RU" dirty="0" smtClean="0"/>
              <a:t> 3. Обособленное определение; </a:t>
            </a:r>
          </a:p>
          <a:p>
            <a:pPr marL="514350" indent="-514350">
              <a:buNone/>
            </a:pPr>
            <a:r>
              <a:rPr lang="ru-RU" dirty="0" smtClean="0"/>
              <a:t>4. Назвать местоимение.</a:t>
            </a:r>
          </a:p>
          <a:p>
            <a:pPr marL="514350" indent="-514350">
              <a:buNone/>
            </a:pPr>
            <a:r>
              <a:rPr lang="ru-RU" dirty="0" smtClean="0"/>
              <a:t>5. Указать действительное причастие.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И.А.Гончаров: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«Без жертв, без усилий  и лишений нельзя жить на свете: жизнь – не тепличный сад, в котором растут только цветы».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А. Кристи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«Быть леди – не значит носить красивые платья, быть леди – значит спокойно и  с достоинством     принимать удары судьбы, по мере сил помогать тем, кого любишь,  и не жаловаться, даже если кажется, что сил уже нет».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280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Солнцестояние</vt:lpstr>
      <vt:lpstr>   «Афоризмы  как одно из средств  подготовки к ЕГЭ»</vt:lpstr>
      <vt:lpstr>Джордж Бёрнс:</vt:lpstr>
      <vt:lpstr>Фридрих Ницше: </vt:lpstr>
      <vt:lpstr>Ж.Б.Руссо: </vt:lpstr>
      <vt:lpstr>И.А.Гончаров: </vt:lpstr>
      <vt:lpstr>А. Кристи: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«Афоризмы  как одно из средств  подготовки к ЕГЭ»</dc:title>
  <dc:creator>МБОУ СОШ № 19</dc:creator>
  <cp:lastModifiedBy>нина</cp:lastModifiedBy>
  <cp:revision>14</cp:revision>
  <dcterms:created xsi:type="dcterms:W3CDTF">2013-02-26T08:16:12Z</dcterms:created>
  <dcterms:modified xsi:type="dcterms:W3CDTF">2013-02-26T12:25:14Z</dcterms:modified>
</cp:coreProperties>
</file>