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7" r:id="rId3"/>
    <p:sldId id="273" r:id="rId4"/>
    <p:sldId id="274" r:id="rId5"/>
    <p:sldId id="260" r:id="rId6"/>
    <p:sldId id="262" r:id="rId7"/>
    <p:sldId id="269" r:id="rId8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30.11.2008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30.11.2008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30.11.2008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30.11.2008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30.11.2008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17" name="Rectang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dirty="0" smtClean="0"/>
              <a:t>Ответьте на вопросы .</a:t>
            </a:r>
            <a:endParaRPr lang="ru-RU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З</a:t>
            </a:r>
            <a:r>
              <a:rPr smtClean="0"/>
              <a:t>наешь ли ты лексику?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К</a:t>
            </a:r>
            <a:r>
              <a:rPr smtClean="0"/>
              <a:t>ак называются слова,одинаковые по звучанию, но различные по значению?</a:t>
            </a:r>
            <a:endParaRPr lang="ru-RU" dirty="0"/>
          </a:p>
        </p:txBody>
      </p:sp>
      <p:sp>
        <p:nvSpPr>
          <p:cNvPr id="18" name="Rectangle 2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endParaRPr lang="ru-RU" dirty="0"/>
          </a:p>
          <a:p>
            <a:r>
              <a:rPr smtClean="0"/>
              <a:t>омонимы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</a:t>
            </a:r>
            <a:r>
              <a:rPr smtClean="0"/>
              <a:t>лова пара(двойка),баранка(руль), клево(хорошо) - жарготизмы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Взятки гладки, как с гуся вода – синонимичные фразеологизмы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С</a:t>
            </a:r>
            <a:r>
              <a:rPr smtClean="0"/>
              <a:t>лова, совпадающие по звучанию, но различные по написанию и значению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7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smtClean="0"/>
              <a:t>омонимы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smtClean="0"/>
              <a:t>омоформы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smtClean="0"/>
              <a:t>омографы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0"/>
          </p:nvPr>
        </p:nvSpPr>
        <p:spPr>
          <a:xfrm>
            <a:off x="1142976" y="4786322"/>
            <a:ext cx="7086600" cy="457200"/>
          </a:xfrm>
        </p:spPr>
        <p:txBody>
          <a:bodyPr/>
          <a:lstStyle/>
          <a:p>
            <a:r>
              <a:rPr smtClean="0"/>
              <a:t>антонимы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1"/>
          </p:nvPr>
        </p:nvSpPr>
        <p:spPr>
          <a:xfrm>
            <a:off x="1142976" y="2714620"/>
            <a:ext cx="7086600" cy="457200"/>
          </a:xfrm>
        </p:spPr>
        <p:txBody>
          <a:bodyPr/>
          <a:lstStyle/>
          <a:p>
            <a:r>
              <a:rPr smtClean="0"/>
              <a:t>омофоны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Ч</a:t>
            </a:r>
            <a:r>
              <a:rPr smtClean="0"/>
              <a:t>ужой-чуждый,предоставить-представить </a:t>
            </a:r>
            <a:r>
              <a:rPr lang="ru-RU" dirty="0" smtClean="0"/>
              <a:t>–</a:t>
            </a:r>
            <a:r>
              <a:rPr smtClean="0"/>
              <a:t>синонимы или паронимы</a:t>
            </a:r>
            <a:endParaRPr lang="ru-RU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smtClean="0"/>
              <a:t>паронимы</a:t>
            </a:r>
            <a:endParaRPr lang="ru-RU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r>
              <a:rPr lang="ru-RU" dirty="0" smtClean="0"/>
              <a:t>О</a:t>
            </a:r>
            <a:r>
              <a:rPr smtClean="0"/>
              <a:t>ни образованы от одного корня, сходные по строению, но имеют разный смысл. </a:t>
            </a:r>
            <a:r>
              <a:rPr lang="ru-RU" dirty="0" smtClean="0"/>
              <a:t>И</a:t>
            </a:r>
            <a:r>
              <a:rPr smtClean="0"/>
              <a:t>х можно различать по сочетаемости с другими словами: предоставить слово</a:t>
            </a:r>
            <a:r>
              <a:rPr lang="ru-RU" dirty="0" smtClean="0"/>
              <a:t>–</a:t>
            </a:r>
            <a:r>
              <a:rPr smtClean="0"/>
              <a:t> представить к награде.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ru-RU" dirty="0" smtClean="0"/>
              <a:t>Н</a:t>
            </a:r>
            <a:r>
              <a:rPr smtClean="0"/>
              <a:t>айдите соответствия</a:t>
            </a:r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>
            <a:extLst/>
          </a:lstStyle>
          <a:p>
            <a:r>
              <a:rPr smtClean="0"/>
              <a:t>брадобрей</a:t>
            </a:r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smtClean="0"/>
              <a:t>стрельцы</a:t>
            </a:r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r>
              <a:rPr smtClean="0"/>
              <a:t>озимь</a:t>
            </a:r>
            <a:endParaRPr lang="ru-RU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extLst/>
          </a:lstStyle>
          <a:p>
            <a:r>
              <a:rPr smtClean="0"/>
              <a:t>суффикс</a:t>
            </a:r>
            <a:endParaRPr lang="ru-RU" dirty="0"/>
          </a:p>
        </p:txBody>
      </p:sp>
      <p:sp>
        <p:nvSpPr>
          <p:cNvPr id="7" name="Rectangle 7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smtClean="0"/>
              <a:t>кок</a:t>
            </a:r>
            <a:endParaRPr lang="ru-RU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smtClean="0"/>
              <a:t>профессионализм</a:t>
            </a:r>
            <a:endParaRPr lang="ru-RU" dirty="0"/>
          </a:p>
        </p:txBody>
      </p:sp>
      <p:sp>
        <p:nvSpPr>
          <p:cNvPr id="9" name="Rectangle 9"/>
          <p:cNvSpPr>
            <a:spLocks noGrp="1"/>
          </p:cNvSpPr>
          <p:nvPr>
            <p:ph type="body" sz="quarter" idx="19"/>
          </p:nvPr>
        </p:nvSpPr>
        <p:spPr/>
        <p:txBody>
          <a:bodyPr/>
          <a:lstStyle>
            <a:extLst/>
          </a:lstStyle>
          <a:p>
            <a:r>
              <a:rPr smtClean="0"/>
              <a:t>диалектизм</a:t>
            </a:r>
            <a:endParaRPr lang="ru-RU" dirty="0"/>
          </a:p>
        </p:txBody>
      </p:sp>
      <p:sp>
        <p:nvSpPr>
          <p:cNvPr id="10" name="Rectangle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smtClean="0"/>
              <a:t>архаизм</a:t>
            </a:r>
            <a:endParaRPr lang="ru-RU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>
            <a:extLst/>
          </a:lstStyle>
          <a:p>
            <a:r>
              <a:rPr smtClean="0"/>
              <a:t>историзм</a:t>
            </a:r>
            <a:endParaRPr lang="ru-RU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>
            <a:extLst/>
          </a:lstStyle>
          <a:p>
            <a:r>
              <a:rPr smtClean="0"/>
              <a:t>термин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119</Words>
  <PresentationFormat>Экран (4:3)</PresentationFormat>
  <Paragraphs>32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QuizShow</vt:lpstr>
      <vt:lpstr>Знаешь ли ты лексику?</vt:lpstr>
      <vt:lpstr>Как называются слова,одинаковые по звучанию, но различные по значению?</vt:lpstr>
      <vt:lpstr>Слова пара(двойка),баранка(руль), клево(хорошо) - жарготизмы</vt:lpstr>
      <vt:lpstr>Взятки гладки, как с гуся вода – синонимичные фразеологизмы</vt:lpstr>
      <vt:lpstr>Слова, совпадающие по звучанию, но различные по написанию и значению</vt:lpstr>
      <vt:lpstr>Чужой-чуждый,предоставить-представить –синонимы или паронимы</vt:lpstr>
      <vt:lpstr>Найдите соответствия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2008-11-30T07:21:09Z</dcterms:created>
  <dcterms:modified xsi:type="dcterms:W3CDTF">2008-11-30T08:57:53Z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