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75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5257" y="188640"/>
            <a:ext cx="5621039" cy="6518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 урока:  «Наречие как средство выражения мысли»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Проблемный вопрос: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наречия помогают выразить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мысль?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 обсуждения : наречия 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тексте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87926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Лучше – более лучше</a:t>
            </a:r>
          </a:p>
          <a:p>
            <a:pPr algn="ctr"/>
            <a:r>
              <a:rPr lang="ru-RU" sz="4800" b="1" dirty="0" err="1" smtClean="0"/>
              <a:t>красИвее</a:t>
            </a:r>
            <a:r>
              <a:rPr lang="ru-RU" sz="4800" b="1" dirty="0" smtClean="0"/>
              <a:t> – </a:t>
            </a:r>
            <a:r>
              <a:rPr lang="ru-RU" sz="4800" b="1" dirty="0" err="1" smtClean="0"/>
              <a:t>красивЕЕ</a:t>
            </a:r>
            <a:endParaRPr lang="ru-RU" sz="4800" b="1" dirty="0" smtClean="0"/>
          </a:p>
          <a:p>
            <a:pPr algn="ctr"/>
            <a:r>
              <a:rPr lang="ru-RU" sz="4800" b="1" dirty="0" err="1" smtClean="0"/>
              <a:t>скуЧно</a:t>
            </a:r>
            <a:r>
              <a:rPr lang="ru-RU" sz="4800" b="1" dirty="0" smtClean="0"/>
              <a:t> – </a:t>
            </a:r>
            <a:r>
              <a:rPr lang="ru-RU" sz="4800" b="1" dirty="0" err="1" smtClean="0"/>
              <a:t>скуШно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Умно – </a:t>
            </a:r>
            <a:r>
              <a:rPr lang="ru-RU" sz="4800" b="1" dirty="0" err="1" smtClean="0"/>
              <a:t>умнО</a:t>
            </a:r>
            <a:endParaRPr lang="ru-RU" sz="4800" b="1" dirty="0" smtClean="0"/>
          </a:p>
          <a:p>
            <a:pPr algn="ctr"/>
            <a:r>
              <a:rPr lang="ru-RU" sz="4800" b="1" dirty="0" err="1" smtClean="0"/>
              <a:t>пОдолгу</a:t>
            </a:r>
            <a:r>
              <a:rPr lang="ru-RU" sz="4800" b="1" dirty="0" smtClean="0"/>
              <a:t> – </a:t>
            </a:r>
            <a:r>
              <a:rPr lang="ru-RU" sz="4800" b="1" dirty="0" err="1" smtClean="0"/>
              <a:t>подОлгу</a:t>
            </a:r>
            <a:endParaRPr lang="ru-RU" sz="4800" b="1" dirty="0" smtClean="0"/>
          </a:p>
          <a:p>
            <a:pPr algn="ctr"/>
            <a:r>
              <a:rPr lang="ru-RU" sz="4800" b="1" dirty="0" err="1" smtClean="0"/>
              <a:t>зАвидно</a:t>
            </a:r>
            <a:r>
              <a:rPr lang="ru-RU" sz="4800" b="1" dirty="0" smtClean="0"/>
              <a:t> - </a:t>
            </a:r>
            <a:r>
              <a:rPr lang="ru-RU" sz="4800" b="1" dirty="0" err="1" smtClean="0"/>
              <a:t>завИдно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924944"/>
            <a:ext cx="7772400" cy="3312368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sz="3800" cap="none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Пройдемся бегло по царству русских наречий, и вы тотчас же увидите, сколь велика в них </a:t>
            </a:r>
            <a:r>
              <a:rPr lang="ru-RU" sz="3800" cap="none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мыслеёмкость</a:t>
            </a:r>
            <a:r>
              <a:rPr lang="ru-RU" sz="3800" cap="none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точность, вещественность и сколь незаменимы они.  (Алексей Югов)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836712"/>
            <a:ext cx="7772400" cy="2016224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Наречие – особенная часть речи: и трудная, и интересная, а ещё она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живописует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глагол. (Александр Сергеевич Пушкин)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424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МОЛОДОСТЬ</a:t>
            </a:r>
          </a:p>
          <a:p>
            <a:r>
              <a:rPr lang="ru-RU" sz="2400" b="1" dirty="0" smtClean="0"/>
              <a:t>     (1)Самое большое желание человека – оставаться всегда молодым и красивым. (2) Мечта несбыточна, и только избранным удаётся удержать подольше молодость в себе. (3) На них иногда смотрят завистливо, иногда -  восхищённо.</a:t>
            </a:r>
          </a:p>
          <a:p>
            <a:r>
              <a:rPr lang="ru-RU" sz="2400" b="1" dirty="0" smtClean="0"/>
              <a:t>     (4)А чудаки долго-долго не стареют. (5)Почему?</a:t>
            </a:r>
          </a:p>
          <a:p>
            <a:r>
              <a:rPr lang="ru-RU" sz="2400" b="1" dirty="0" smtClean="0"/>
              <a:t>     (6)Да потому что радостью полнится у них душа от встречи доброй и желанной, от слова тёплого и ласкового взгляда.</a:t>
            </a:r>
          </a:p>
          <a:p>
            <a:r>
              <a:rPr lang="ru-RU" sz="2400" b="1" dirty="0" smtClean="0"/>
              <a:t>     (7) «Плеснут они однажды в своё сердце морем»  или ярким солнцем, или мечтой о любви, и вдруг засияют их глаза по-особому, тайно, зовущее…</a:t>
            </a:r>
          </a:p>
          <a:p>
            <a:r>
              <a:rPr lang="ru-RU" sz="2400" b="1" dirty="0" smtClean="0"/>
              <a:t>     (8)Многое могут эти крылатые люди, источающие радость жизни – многое, что иным не под силу…</a:t>
            </a:r>
          </a:p>
          <a:p>
            <a:pPr algn="r"/>
            <a:r>
              <a:rPr lang="ru-RU" sz="2400" b="1" dirty="0" smtClean="0"/>
              <a:t>(по А. Алфёровой)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Этапы лабораторной работы: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Формулирую тезис своего  рассуждения: «А. С. Пушкин прав, т. к. …»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Выбираю ключевые моменты моего тезиса, которые буду доказывать (опорные слова)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Нахожу примеры в тексте, объясняю их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Делаю вывод о верности (неверности) высказывания А. С. Пушкина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Таблица наблюдений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1196753"/>
          <a:ext cx="8208912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3240360"/>
                <a:gridCol w="3384377"/>
              </a:tblGrid>
              <a:tr h="104375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№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Что делаю?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Что наблюдаю </a:t>
                      </a:r>
                    </a:p>
                    <a:p>
                      <a:pPr algn="ctr"/>
                      <a:r>
                        <a:rPr lang="ru-RU" sz="2800" dirty="0" smtClean="0"/>
                        <a:t>(с примерами)?</a:t>
                      </a:r>
                      <a:endParaRPr lang="ru-RU" sz="2800" dirty="0"/>
                    </a:p>
                  </a:txBody>
                  <a:tcPr anchor="ctr"/>
                </a:tc>
              </a:tr>
              <a:tr h="138027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027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027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089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Выводы: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функция наречий в текстах близка функции качественных прилагательных. Они создают образность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“живописуют” глаголы,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наречия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характеризуя действия или признак, придают точность (вчера, потом, здесь),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писатели и поэты часто используют наречия как эпитеты, как средство выражения основной мысли,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автор при помощи наречий призывает задуматься о своей жизненной позиции 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несут в себе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логически связывают текст</a:t>
            </a:r>
            <a:r>
              <a:rPr lang="ru-RU" sz="2800" dirty="0" smtClean="0"/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служат средством связи предложений,</a:t>
            </a:r>
          </a:p>
          <a:p>
            <a:pPr>
              <a:buFont typeface="Arial" pitchFamily="34" charset="0"/>
              <a:buChar char="•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81369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Домашнее задание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(по выбору):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Письменно ответьте на вопрос: кого можно считать «крылатыми людьми» и что «многое им под силу» (последнее предложение миниатюры)?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«Ничто так не возвышает личность, как активная жизненная позиция».  Подготовьте устный ответ на вопрос: как вы понимаете эти слова?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афоризмы о молодости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374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Пройдемся бегло по царству русских наречий, и вы тотчас же увидите, сколь велика в них мыслеёмкость, точность, вещественность и сколь незаменимы они.  (Алексей Югов) 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Lenovo User</cp:lastModifiedBy>
  <cp:revision>38</cp:revision>
  <dcterms:modified xsi:type="dcterms:W3CDTF">2013-03-12T23:51:06Z</dcterms:modified>
</cp:coreProperties>
</file>