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0" r:id="rId4"/>
    <p:sldId id="261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атьяна" initials="Т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7069564_20071207_makz_wallpapers_ru_sneg_1600x1200_126758W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22860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СНЕЖИНКА</a:t>
            </a:r>
            <a:endParaRPr lang="ru-RU" sz="9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7069564_20071207_makz_wallpapers_ru_sneg_1600x1200_126758W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29572" y="1066800"/>
            <a:ext cx="8533428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воздухе, на </a:t>
            </a: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землю</a:t>
            </a: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снежинки, </a:t>
            </a:r>
            <a:endParaRPr lang="ru-RU" sz="66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кружатся,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легкие, падают, и.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7069564_20071207_makz_wallpapers_ru_sneg_1600x1200_126758W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 descr="x_79b300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850377" cy="2482850"/>
          </a:xfrm>
          <a:prstGeom prst="rect">
            <a:avLst/>
          </a:prstGeom>
        </p:spPr>
      </p:pic>
      <p:pic>
        <p:nvPicPr>
          <p:cNvPr id="7" name="Рисунок 6" descr="0_6ff7a_1e9146c_X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10400" y="4225875"/>
            <a:ext cx="1905000" cy="2632125"/>
          </a:xfrm>
          <a:prstGeom prst="rect">
            <a:avLst/>
          </a:prstGeom>
        </p:spPr>
      </p:pic>
      <p:pic>
        <p:nvPicPr>
          <p:cNvPr id="8" name="Рисунок 7" descr="x_1a8c060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15200" y="0"/>
            <a:ext cx="1828800" cy="1758696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05200" y="304800"/>
          <a:ext cx="25908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</a:tblGrid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33600" y="1295400"/>
          <a:ext cx="45720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200400" y="4800600"/>
          <a:ext cx="3810002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286"/>
                <a:gridCol w="544286"/>
                <a:gridCol w="544286"/>
                <a:gridCol w="544286"/>
                <a:gridCol w="544286"/>
                <a:gridCol w="544286"/>
                <a:gridCol w="544286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04800" y="3505200"/>
          <a:ext cx="56388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/>
                <a:gridCol w="563880"/>
                <a:gridCol w="563880"/>
                <a:gridCol w="563880"/>
                <a:gridCol w="563880"/>
                <a:gridCol w="563880"/>
                <a:gridCol w="563880"/>
                <a:gridCol w="563880"/>
                <a:gridCol w="563880"/>
                <a:gridCol w="563880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438400" y="5867400"/>
          <a:ext cx="3581400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00"/>
                <a:gridCol w="596900"/>
                <a:gridCol w="596900"/>
                <a:gridCol w="596900"/>
                <a:gridCol w="596900"/>
                <a:gridCol w="596900"/>
              </a:tblGrid>
              <a:tr h="685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Рисунок 13" descr="i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487335"/>
            <a:ext cx="2133600" cy="2370666"/>
          </a:xfrm>
          <a:prstGeom prst="rect">
            <a:avLst/>
          </a:prstGeom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114800" y="2362200"/>
          <a:ext cx="47244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550"/>
                <a:gridCol w="590550"/>
                <a:gridCol w="590550"/>
                <a:gridCol w="590550"/>
                <a:gridCol w="590550"/>
                <a:gridCol w="590550"/>
                <a:gridCol w="590550"/>
                <a:gridCol w="590550"/>
              </a:tblGrid>
              <a:tr h="762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505200" y="-3048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снег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81200" y="1143000"/>
            <a:ext cx="624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СНЕЖИНКА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8600" y="2133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СНЕГОВИК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3276600"/>
            <a:ext cx="609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БЕЛОСНЕЖКА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4200" y="4648200"/>
            <a:ext cx="624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СНЕГИРЬ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62200" y="5562600"/>
            <a:ext cx="419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СНЕЖКИ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7069564_20071207_makz_wallpapers_ru_sneg_1600x1200_126758W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81000" y="5334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СНЕГ</a:t>
            </a:r>
          </a:p>
          <a:p>
            <a:pPr algn="ctr"/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СНЕЖИНКА</a:t>
            </a:r>
          </a:p>
          <a:p>
            <a:pPr algn="ctr"/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СНЕГОВИК</a:t>
            </a:r>
          </a:p>
          <a:p>
            <a:pPr algn="ctr"/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БЕЛОСНЕЖКА СНЕГИРЬ</a:t>
            </a:r>
          </a:p>
          <a:p>
            <a:pPr algn="ctr"/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СНЕЖКИ</a:t>
            </a:r>
            <a:endParaRPr lang="ru-RU" sz="6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7069564_20071207_makz_wallpapers_ru_sneg_1600x1200_126758W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3400" y="106680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за звездочки сквозные </a:t>
            </a:r>
            <a:b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пальто и на платке, </a:t>
            </a:r>
            <a:b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сквозные, вырезные, </a:t>
            </a:r>
            <a:b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возьмешь - вода в руке?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37069564_20071207_makz_wallpapers_ru_sneg_1600x1200_126758W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19200" y="2057400"/>
            <a:ext cx="723948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СНЕЖИНКА</a:t>
            </a:r>
            <a:endParaRPr lang="ru-RU" sz="9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36</Words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20</cp:revision>
  <dcterms:created xsi:type="dcterms:W3CDTF">2012-12-14T11:13:23Z</dcterms:created>
  <dcterms:modified xsi:type="dcterms:W3CDTF">2012-12-16T17:21:16Z</dcterms:modified>
</cp:coreProperties>
</file>