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077200" cy="452915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приставок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ГИА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43380"/>
            <a:ext cx="8077200" cy="64294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Работу выполнила учитель русского языка и литературы МБОУ «Средняя школа № 156» г. Казани Анисимова Н. 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согласной в приставке не зависит от последующего согласного звука?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рассказал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бесшумно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всмотревшись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изваяние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привёл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прервать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приехал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привстал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приехал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приобрести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причуда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приоткрыл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присвоив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прикрыв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приучил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приговор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согласной в приставке  зависит от последующего согласного звука?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подбежал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раздумывать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отдёрнул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4.стемнело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«приближение»?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приходит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преклоняюсь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пренебрегая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прирос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безразличием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крыл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воскликнула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вздрогнул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приступ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приложила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приподняла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привела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согласной в приставке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 зависит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последующего согласного звука?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расплата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испробовали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вздохнула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включились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приступила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пришла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пригреть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прибрать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приставок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91600" cy="4572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Неизменяемые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Изменяемые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Зависящие от ударения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Зависящие от смысла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В,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Во</a:t>
                      </a:r>
                    </a:p>
                    <a:p>
                      <a:r>
                        <a:rPr lang="ru-RU" b="1" dirty="0" smtClean="0"/>
                        <a:t>До</a:t>
                      </a:r>
                    </a:p>
                    <a:p>
                      <a:r>
                        <a:rPr lang="ru-RU" b="1" dirty="0" smtClean="0"/>
                        <a:t>За</a:t>
                      </a:r>
                    </a:p>
                    <a:p>
                      <a:r>
                        <a:rPr lang="ru-RU" b="1" dirty="0" smtClean="0"/>
                        <a:t>На</a:t>
                      </a:r>
                    </a:p>
                    <a:p>
                      <a:r>
                        <a:rPr lang="ru-RU" b="1" dirty="0" smtClean="0"/>
                        <a:t>Над,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Надо</a:t>
                      </a:r>
                    </a:p>
                    <a:p>
                      <a:r>
                        <a:rPr lang="ru-RU" b="1" dirty="0" smtClean="0"/>
                        <a:t>По</a:t>
                      </a:r>
                    </a:p>
                    <a:p>
                      <a:r>
                        <a:rPr lang="ru-RU" b="1" dirty="0" smtClean="0"/>
                        <a:t>Про</a:t>
                      </a:r>
                    </a:p>
                    <a:p>
                      <a:r>
                        <a:rPr lang="ru-RU" b="1" dirty="0" smtClean="0"/>
                        <a:t>Под,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Подо</a:t>
                      </a:r>
                    </a:p>
                    <a:p>
                      <a:r>
                        <a:rPr lang="ru-RU" b="1" dirty="0" smtClean="0"/>
                        <a:t>С</a:t>
                      </a:r>
                    </a:p>
                    <a:p>
                      <a:r>
                        <a:rPr lang="ru-RU" b="1" dirty="0" smtClean="0"/>
                        <a:t>Пишу только так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Здесь,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Здание, здоровье.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Ни зги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Воз-вос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Без-бес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Из-ис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Вз-вс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Низ-нис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Раз-рас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Чрез-чрес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Через-черес</a:t>
                      </a:r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З пишется перед звонкими или гласными, С пишется перед глухими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 – рас – без ударения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Роз - рос – под ударением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Пере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2. «очень»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b="1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/>
                        <a:t>При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приближение, присоединение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2. «чуть-чуть»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«около»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79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определяется правилом: «В приставках на З- и С- перед звонким согласным пишется З, перед глухим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взглянув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побежал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наклонился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подержал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«расположение вблизи»?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приготовился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пригород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предприму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перенесло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«неполнота действия»?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прикрыла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прибежала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привыкли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приходивших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2012. Русский язык: типовые экзаменационные варианты: 28 вариантов/ под ред. И. П.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М.: Национальное образование, 2011 – 192 с. – (ГИА – 2012. ФИПИ – школе)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определяется правилом: «В приставках на З- и С- перед звонким согласным пишется З, перед глухим 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схватил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раздавались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раздеться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здоров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не определяется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правилом: «В приставках на З- и С- перед звонким согласным пишется З, перед глухим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сдерживая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измучила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беспощадный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всхлипнула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 слове приставка ПРИ- имеет значение неполноты действия?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приседали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приучила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приближающийся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прийти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 определяется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правилом: «В приставках на З- и С- перед звонким согласным пишется З, перед глухим 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изнежила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бесценная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избаловали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сразу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согласной в приставке не зависит от последующего согласного звука?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разлил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сделать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расплакаться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разделив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приставки  определяется её значением «присоединение»?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принёс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приходится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присматриваться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прикован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 слове правописание согласной в приставке зависит от последующего согласного звука?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вперёд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отжаться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сгоревшие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раскручивая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</TotalTime>
  <Words>711</Words>
  <PresentationFormat>Экран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Модульная</vt:lpstr>
      <vt:lpstr>Правописание приставок  А 6 ГИА</vt:lpstr>
      <vt:lpstr>Правописание приставок</vt:lpstr>
      <vt:lpstr>1.В каком слове правописание приставки определяется правилом: «В приставках на З- и С- перед звонким согласным пишется З, перед глухим С.</vt:lpstr>
      <vt:lpstr>2.В каком слове правописание приставки  не определяется правилом: «В приставках на З- и С- перед звонким согласным пишется З, перед глухим С.</vt:lpstr>
      <vt:lpstr>3.В каком слове приставка ПРИ- имеет значение неполноты действия?</vt:lpstr>
      <vt:lpstr>4.В каком слове правописание приставки  не определяется правилом: «В приставках на З- и С- перед звонким согласным пишется З, перед глухим С.</vt:lpstr>
      <vt:lpstr>5.В каком слове правописание согласной в приставке не зависит от последующего согласного звука?</vt:lpstr>
      <vt:lpstr>6.В каком слове правописание приставки  определяется её значением «присоединение»?</vt:lpstr>
      <vt:lpstr>7.В каком слове правописание согласной в приставке зависит от последующего согласного звука?</vt:lpstr>
      <vt:lpstr>8.В каком слове правописание согласной в приставке не зависит от последующего согласного звука?</vt:lpstr>
      <vt:lpstr>9.В каком слове правописание приставки  определяется её значением «неполнота действия»?</vt:lpstr>
      <vt:lpstr>10.В каком слове правописание приставки  определяется её значением «неполнота действия»?</vt:lpstr>
      <vt:lpstr>11.В каком слове правописание приставки  определяется её значением «неполнота действия»?</vt:lpstr>
      <vt:lpstr>12.В каком слове правописание согласной в приставке  зависит от последующего согласного звука?</vt:lpstr>
      <vt:lpstr>13.В каком слове правописание приставки  определяется её значением «приближение»?</vt:lpstr>
      <vt:lpstr>14.В каком слове правописание приставки  определяется её значением «неполнота действия»?</vt:lpstr>
      <vt:lpstr>15.В каком слове правописание приставки  определяется её значением «неполнота действия»?</vt:lpstr>
      <vt:lpstr>16.В каком слове правописание согласной в приставке  не зависит от последующего согласного звука?</vt:lpstr>
      <vt:lpstr>17.В каком слове правописание приставки  определяется её значением «неполнота действия»?</vt:lpstr>
      <vt:lpstr>18.В каком слове правописание приставки определяется правилом: «В приставках на З- и С- перед звонким согласным пишется З, перед глухим С.</vt:lpstr>
      <vt:lpstr>19.В каком слове правописание приставки  определяется её значением «расположение вблизи»?</vt:lpstr>
      <vt:lpstr>20.В каком слове правописание приставки  определяется её значением «неполнота действия»?</vt:lpstr>
      <vt:lpstr>Использованная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 А 6</dc:title>
  <dc:creator>123</dc:creator>
  <cp:lastModifiedBy>123</cp:lastModifiedBy>
  <cp:revision>9</cp:revision>
  <dcterms:created xsi:type="dcterms:W3CDTF">2013-02-28T17:08:22Z</dcterms:created>
  <dcterms:modified xsi:type="dcterms:W3CDTF">2013-03-10T18:20:39Z</dcterms:modified>
</cp:coreProperties>
</file>