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8305800" cy="1197780"/>
          </a:xfrm>
        </p:spPr>
        <p:txBody>
          <a:bodyPr/>
          <a:lstStyle/>
          <a:p>
            <a:r>
              <a:rPr lang="ru-RU" dirty="0" smtClean="0"/>
              <a:t>Подготовил учитель географии МБОУ «Кобраловская основная общеобразовательная школа»</a:t>
            </a:r>
          </a:p>
          <a:p>
            <a:r>
              <a:rPr lang="ru-RU" dirty="0" err="1" smtClean="0"/>
              <a:t>Бразин</a:t>
            </a:r>
            <a:r>
              <a:rPr lang="ru-RU" dirty="0" smtClean="0"/>
              <a:t> Алексей Михайлович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– презентация «Ориентирование на местности».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760640"/>
          </a:xfrm>
        </p:spPr>
        <p:txBody>
          <a:bodyPr>
            <a:noAutofit/>
          </a:bodyPr>
          <a:lstStyle/>
          <a:p>
            <a:r>
              <a:rPr lang="ru-RU" sz="3600" dirty="0" smtClean="0"/>
              <a:t>В переводе с латыни «</a:t>
            </a:r>
            <a:r>
              <a:rPr lang="ru-RU" sz="3600" dirty="0" err="1" smtClean="0"/>
              <a:t>ориенс</a:t>
            </a:r>
            <a:r>
              <a:rPr lang="ru-RU" sz="3600" dirty="0" smtClean="0"/>
              <a:t>» означает «восток».</a:t>
            </a:r>
          </a:p>
          <a:p>
            <a:r>
              <a:rPr lang="ru-RU" sz="3600" dirty="0" smtClean="0"/>
              <a:t>Ориентирование – это определение своего местоположения относительно сторон горизонта.</a:t>
            </a:r>
          </a:p>
          <a:p>
            <a:r>
              <a:rPr lang="ru-RU" sz="3600" dirty="0" smtClean="0"/>
              <a:t>Основные стороны горизонта – это север, юг, запад, восток.</a:t>
            </a:r>
          </a:p>
          <a:p>
            <a:r>
              <a:rPr lang="ru-RU" sz="3600" dirty="0" smtClean="0"/>
              <a:t>Стороны горизонта по другому называют странами света или румбами.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_165906_or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7648" y="1524000"/>
            <a:ext cx="7308703" cy="4572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Румбы на старинном компасе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01_b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060848"/>
            <a:ext cx="7272808" cy="401764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656184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</a:t>
            </a:r>
            <a:r>
              <a:rPr lang="ru-RU" sz="2800" dirty="0" smtClean="0"/>
              <a:t>незапамятные времена в Китае был изобретен простой и надежный прибор, с помощью которого можно ориентироваться. Это хорошо всем известный компас. 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852936"/>
            <a:ext cx="5472608" cy="331236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208823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Зюйдвестка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>Лучшими картографами прошлого были голландцы. С давних пор существует традиция называть румбы по </a:t>
            </a:r>
            <a:r>
              <a:rPr lang="ru-RU" sz="2400" dirty="0" err="1" smtClean="0"/>
              <a:t>голландски</a:t>
            </a:r>
            <a:r>
              <a:rPr lang="ru-RU" sz="2400" dirty="0" smtClean="0"/>
              <a:t> : север – норд, юг – зюйд, восток – ост, запад – вест. Именно они изобрели головной убор особой формы. Это брезентовая шляпа – зюйдвестка.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ориентирование?</a:t>
            </a:r>
          </a:p>
          <a:p>
            <a:r>
              <a:rPr lang="ru-RU" dirty="0" smtClean="0"/>
              <a:t>Как называются основные стороны горизонта?</a:t>
            </a:r>
          </a:p>
          <a:p>
            <a:r>
              <a:rPr lang="ru-RU" dirty="0" smtClean="0"/>
              <a:t>Как называется прибор для определения сторон горизонта?</a:t>
            </a:r>
          </a:p>
          <a:p>
            <a:r>
              <a:rPr lang="ru-RU" dirty="0" smtClean="0"/>
              <a:t>Почему возникла необходимость введения промежуточных сторон горизонта?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Проверим знания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</TotalTime>
  <Words>122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Урок – презентация «Ориентирование на местности».</vt:lpstr>
      <vt:lpstr>Слайд 2</vt:lpstr>
      <vt:lpstr>Румбы на старинном компасе</vt:lpstr>
      <vt:lpstr>В незапамятные времена в Китае был изобретен простой и надежный прибор, с помощью которого можно ориентироваться. Это хорошо всем известный компас.  </vt:lpstr>
      <vt:lpstr>Зюйдвестка Лучшими картографами прошлого были голландцы. С давних пор существует традиция называть румбы по голландски : север – норд, юг – зюйд, восток – ост, запад – вест. Именно они изобрели головной убор особой формы. Это брезентовая шляпа – зюйдвестка.</vt:lpstr>
      <vt:lpstr>Проверим знания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Ориентирование на местности</dc:title>
  <dc:creator>1</dc:creator>
  <cp:lastModifiedBy>1</cp:lastModifiedBy>
  <cp:revision>9</cp:revision>
  <dcterms:created xsi:type="dcterms:W3CDTF">2015-10-18T14:20:26Z</dcterms:created>
  <dcterms:modified xsi:type="dcterms:W3CDTF">2015-10-18T14:56:32Z</dcterms:modified>
</cp:coreProperties>
</file>