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53BDC9-392A-4220-9AC4-C0BF3B9A8E93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432BD7-E886-4E7F-BF6D-41E33606C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бессоюзных предложений.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5429264"/>
            <a:ext cx="4351404" cy="914400"/>
          </a:xfrm>
        </p:spPr>
        <p:txBody>
          <a:bodyPr/>
          <a:lstStyle/>
          <a:p>
            <a:r>
              <a:rPr lang="ru-RU" dirty="0" smtClean="0"/>
              <a:t>Серых Арина 11 класс</a:t>
            </a:r>
          </a:p>
          <a:p>
            <a:endParaRPr lang="ru-RU" dirty="0"/>
          </a:p>
        </p:txBody>
      </p:sp>
      <p:pic>
        <p:nvPicPr>
          <p:cNvPr id="1026" name="Picture 2" descr="D:\Документы\фото\для презентаций\shkolnye_kartinki_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000264" cy="2607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Разнообразие смысловых отношений между частями БСП позволяет художникам слова интересно, своеобразно, подчас неожиданно использовать эти конструкции для создания ярких, выразительных картин</a:t>
            </a:r>
            <a:r>
              <a:rPr lang="ru-RU" dirty="0" smtClean="0"/>
              <a:t>.</a:t>
            </a:r>
          </a:p>
          <a:p>
            <a:r>
              <a:rPr lang="ru-RU" sz="1600" dirty="0" smtClean="0"/>
              <a:t>С помощью БП создается динамичная, напряженная картина. Бессоюзный способ соединения предложений ограничен преимущественно рамками разговорной речи.</a:t>
            </a:r>
          </a:p>
          <a:p>
            <a:r>
              <a:rPr lang="ru-RU" sz="1600" dirty="0" smtClean="0"/>
              <a:t>Смысловая емкость и яркая стилистическая окрашенность бессоюзия создают также условия для его использования в худ. литературе как эстетического, изобразительного приема.</a:t>
            </a:r>
          </a:p>
          <a:p>
            <a:r>
              <a:rPr lang="ru-RU" sz="1600" dirty="0" smtClean="0"/>
              <a:t>В современном русском языке БСП очень широко распространены в художественной литературе. Наряду с этим они широко используются и в разговорной речи, в диалоге, когда интонация, жесты, мимика помогают выражению смысловых отношений.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Отрывок из рассказа И. Тургенева «Бирюк»</a:t>
            </a:r>
          </a:p>
          <a:p>
            <a:pPr>
              <a:buNone/>
            </a:pPr>
            <a:r>
              <a:rPr lang="ru-RU" sz="2400" i="1" dirty="0" smtClean="0"/>
              <a:t>«Сильный ветер внезапно загудел в вышине; деревья забушевали, крупные капли дождя резко застучали, зашлепали по листьям, сверкнула молния, и гроза разразилась»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Documents and Settings\Loner\Рабочий стол\f_209184270313470002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8143932" cy="283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Тема отрывка надвигающаяся гроза. Картина подвижная, динамичная, с быстро сменяющимися друг друга действиями. Динамичности способствуют употребление бессоюзных предложений, содержащих ряд глаголов со значением «начала действия»: загудел, забушевали, застучали, сверкнула + наречия: внезапно, резко. Все эти средства- и лексические, и синтаксические- передают усиление, напряженность, динамику действия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Изменим текст. Заменим бессоюзную связь союзной.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«Сильный ветер внезапно загудел в вышине, и деревья забушевали. Крупные капли дождя резко застучали, зашлепали по листьям, и сверкнула молния, и гроза разразилась»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Результаты:</a:t>
            </a:r>
          </a:p>
          <a:p>
            <a:pPr>
              <a:buNone/>
            </a:pPr>
            <a:r>
              <a:rPr lang="ru-RU" dirty="0" smtClean="0"/>
              <a:t> 1.исчезли динамичность, </a:t>
            </a:r>
            <a:r>
              <a:rPr lang="ru-RU" dirty="0" smtClean="0"/>
              <a:t>напряженность,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2. между частями установились отношения следствия.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7143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ВЫВОД: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Таким образом, мы видим преимущества бессоюзной связи перед синонимичной союзной. С помощью бессоюзных предложений создается динамичная, напряженная картина.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293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Роль бессоюзных предложений.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бессоюзных предложений.</dc:title>
  <dc:creator>XP Wolf</dc:creator>
  <cp:lastModifiedBy>Customer</cp:lastModifiedBy>
  <cp:revision>6</cp:revision>
  <dcterms:created xsi:type="dcterms:W3CDTF">2013-03-04T05:44:22Z</dcterms:created>
  <dcterms:modified xsi:type="dcterms:W3CDTF">2013-03-20T10:57:41Z</dcterms:modified>
</cp:coreProperties>
</file>