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предложение 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Сделали ошибки</c:v>
                </c:pt>
                <c:pt idx="1">
                  <c:v>Написали верно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 предложение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Сделали ошибки</c:v>
                </c:pt>
                <c:pt idx="1">
                  <c:v>Написали верно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1237082497040816"/>
          <c:y val="0.39378783009266699"/>
          <c:w val="0.27782525346096443"/>
          <c:h val="0.2544822968557501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 предложение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написали верно</c:v>
                </c:pt>
                <c:pt idx="1">
                  <c:v>сделали ошибки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4993618444753229"/>
          <c:y val="0.3906963415287375"/>
          <c:w val="0.23791094357894613"/>
          <c:h val="0.1417890317031592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37C-061C-4068-98F3-51BE8DDCDF78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B0603CA-B802-4EF7-9539-C814490FD6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37C-061C-4068-98F3-51BE8DDCDF78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03CA-B802-4EF7-9539-C814490FD6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37C-061C-4068-98F3-51BE8DDCDF78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03CA-B802-4EF7-9539-C814490FD6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37C-061C-4068-98F3-51BE8DDCDF78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03CA-B802-4EF7-9539-C814490FD6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37C-061C-4068-98F3-51BE8DDCDF78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03CA-B802-4EF7-9539-C814490FD6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37C-061C-4068-98F3-51BE8DDCDF78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03CA-B802-4EF7-9539-C814490FD69D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37C-061C-4068-98F3-51BE8DDCDF78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03CA-B802-4EF7-9539-C814490FD69D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37C-061C-4068-98F3-51BE8DDCDF78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03CA-B802-4EF7-9539-C814490FD6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37C-061C-4068-98F3-51BE8DDCDF78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03CA-B802-4EF7-9539-C814490FD6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37C-061C-4068-98F3-51BE8DDCDF78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03CA-B802-4EF7-9539-C814490FD69D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A37C-061C-4068-98F3-51BE8DDCDF78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603CA-B802-4EF7-9539-C814490FD69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0E9A37C-061C-4068-98F3-51BE8DDCDF78}" type="datetimeFigureOut">
              <a:rPr lang="ru-RU" smtClean="0"/>
              <a:t>04.03.2013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B0603CA-B802-4EF7-9539-C814490FD69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-26633"/>
            <a:ext cx="8856984" cy="3227033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Анализ тестирования на тему: </a:t>
            </a:r>
            <a:r>
              <a:rPr lang="ru-RU" sz="4800" b="1" i="1" dirty="0" smtClean="0"/>
              <a:t>«Знаки препинания в Бессоюзных предложениях»</a:t>
            </a:r>
            <a:endParaRPr lang="ru-RU" sz="4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83760" y="3212976"/>
            <a:ext cx="2160240" cy="2169642"/>
          </a:xfrm>
        </p:spPr>
        <p:txBody>
          <a:bodyPr/>
          <a:lstStyle/>
          <a:p>
            <a:r>
              <a:rPr lang="ru-RU" dirty="0" smtClean="0"/>
              <a:t>Выполнила :</a:t>
            </a:r>
          </a:p>
          <a:p>
            <a:r>
              <a:rPr lang="ru-RU" dirty="0" smtClean="0"/>
              <a:t>ученица 11 класса </a:t>
            </a:r>
          </a:p>
          <a:p>
            <a:r>
              <a:rPr lang="ru-RU" dirty="0" smtClean="0"/>
              <a:t> МБОУ СОШ №5</a:t>
            </a:r>
          </a:p>
          <a:p>
            <a:r>
              <a:rPr lang="ru-RU" dirty="0" err="1" smtClean="0"/>
              <a:t>Дельнова</a:t>
            </a:r>
            <a:r>
              <a:rPr lang="ru-RU" dirty="0" smtClean="0"/>
              <a:t> Дарья </a:t>
            </a:r>
          </a:p>
          <a:p>
            <a:r>
              <a:rPr lang="ru-RU" dirty="0" smtClean="0"/>
              <a:t>2012г.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897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21288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Облако пройдёт-озеро заблестит, нивы обольются, точно золотом.</a:t>
            </a:r>
          </a:p>
          <a:p>
            <a:endParaRPr lang="ru-RU" sz="3200" b="1" i="1" dirty="0"/>
          </a:p>
          <a:p>
            <a:endParaRPr lang="ru-RU" sz="3200" b="1" i="1" dirty="0" smtClean="0"/>
          </a:p>
          <a:p>
            <a:r>
              <a:rPr lang="ru-RU" sz="3200" b="1" i="1" dirty="0" smtClean="0"/>
              <a:t>Скоро все угомонились: </a:t>
            </a:r>
            <a:r>
              <a:rPr lang="ru-RU" sz="3200" b="1" i="1" dirty="0"/>
              <a:t>п</a:t>
            </a:r>
            <a:r>
              <a:rPr lang="ru-RU" sz="3200" b="1" i="1" dirty="0" smtClean="0"/>
              <a:t>ритихли птицы, застыл воздух, потух костер.</a:t>
            </a:r>
          </a:p>
          <a:p>
            <a:endParaRPr lang="ru-RU" sz="3200" b="1" i="1" dirty="0"/>
          </a:p>
          <a:p>
            <a:endParaRPr lang="ru-RU" sz="3200" b="1" i="1" dirty="0" smtClean="0"/>
          </a:p>
          <a:p>
            <a:r>
              <a:rPr lang="ru-RU" sz="3200" b="1" i="1" dirty="0" smtClean="0"/>
              <a:t>Ночные тени в лесу исчезли; по всей земле разлился серовато-сизый свет утра. 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3831187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2404689"/>
              </p:ext>
            </p:extLst>
          </p:nvPr>
        </p:nvGraphicFramePr>
        <p:xfrm>
          <a:off x="611560" y="764704"/>
          <a:ext cx="784887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3447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726"/>
              </p:ext>
            </p:extLst>
          </p:nvPr>
        </p:nvGraphicFramePr>
        <p:xfrm>
          <a:off x="251520" y="692696"/>
          <a:ext cx="8204448" cy="4165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49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61451"/>
              </p:ext>
            </p:extLst>
          </p:nvPr>
        </p:nvGraphicFramePr>
        <p:xfrm>
          <a:off x="395536" y="692696"/>
          <a:ext cx="8062664" cy="4641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5109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836712"/>
            <a:ext cx="7772400" cy="373380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2800" b="1" i="1" dirty="0" smtClean="0"/>
              <a:t>Вывод:</a:t>
            </a:r>
          </a:p>
          <a:p>
            <a:pPr marL="68580" indent="0" algn="ctr">
              <a:buNone/>
            </a:pPr>
            <a:r>
              <a:rPr lang="ru-RU" sz="2800" b="1" i="1" dirty="0" smtClean="0"/>
              <a:t>Необходимо повторить знаки препинания в бессоюзных предложениях! 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1033676612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TC101859862[[fn=Поп-музыка]]</Template>
  <TotalTime>16</TotalTime>
  <Words>79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Urban Pop</vt:lpstr>
      <vt:lpstr>Анализ тестирования на тему: «Знаки препинания в Бессоюзных предложениях»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тестирования на тему: «Знаки препинания в Бессоюзных предложениях»</dc:title>
  <dc:creator>Миша</dc:creator>
  <cp:lastModifiedBy>Миша</cp:lastModifiedBy>
  <cp:revision>2</cp:revision>
  <dcterms:created xsi:type="dcterms:W3CDTF">2013-03-04T12:20:11Z</dcterms:created>
  <dcterms:modified xsi:type="dcterms:W3CDTF">2013-03-04T12:36:33Z</dcterms:modified>
</cp:coreProperties>
</file>