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8A69F-D7C0-4747-ACC5-AB6E34699ED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113DE-A241-46E4-B8EE-1C60ED0768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Рабочий стол\презентации шаблоны\29184_Downloads\фон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447800"/>
            <a:ext cx="12192000" cy="9753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" y="152400"/>
            <a:ext cx="64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n-lt"/>
              </a:rPr>
              <a:t>Тема урока: «Бессоюзные предложения. Знаки препинания в бессоюзных предложениях»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743201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Цель: повторить и </a:t>
            </a:r>
          </a:p>
          <a:p>
            <a:r>
              <a:rPr lang="ru-RU" sz="3200" b="1" dirty="0" smtClean="0"/>
              <a:t>систематизировать знания о </a:t>
            </a:r>
          </a:p>
          <a:p>
            <a:r>
              <a:rPr lang="ru-RU" sz="3200" b="1" dirty="0"/>
              <a:t>б</a:t>
            </a:r>
            <a:r>
              <a:rPr lang="ru-RU" sz="3200" b="1" dirty="0" smtClean="0"/>
              <a:t>ессоюзных предложениях;</a:t>
            </a:r>
          </a:p>
          <a:p>
            <a:r>
              <a:rPr lang="ru-RU" sz="3200" b="1" dirty="0"/>
              <a:t>с</a:t>
            </a:r>
            <a:r>
              <a:rPr lang="ru-RU" sz="3200" b="1" dirty="0" smtClean="0"/>
              <a:t>овершенствовать </a:t>
            </a:r>
          </a:p>
          <a:p>
            <a:r>
              <a:rPr lang="ru-RU" sz="3200" b="1" dirty="0" smtClean="0"/>
              <a:t>пунктуационные умения.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1</cp:revision>
  <dcterms:created xsi:type="dcterms:W3CDTF">2013-03-04T12:09:20Z</dcterms:created>
  <dcterms:modified xsi:type="dcterms:W3CDTF">2013-03-04T12:15:37Z</dcterms:modified>
</cp:coreProperties>
</file>