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31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35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6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50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34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28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87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69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76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62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5FB4-240E-4F1C-BE3B-AF34ACB9D00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48BD-A7FA-468E-8B4E-B72FF748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87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Pyth%C3%A9as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8/83/Pyth%C3%A9as.jpg/220px-Pyth%C3%A9a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295204"/>
            <a:ext cx="3187824" cy="3302148"/>
          </a:xfrm>
        </p:spPr>
        <p:txBody>
          <a:bodyPr>
            <a:normAutofit/>
          </a:bodyPr>
          <a:lstStyle/>
          <a:p>
            <a:pPr eaLnBrk="1" hangingPunct="1"/>
            <a:endParaRPr lang="ru-RU" altLang="ru-RU" i="1" dirty="0" smtClean="0">
              <a:solidFill>
                <a:srgbClr val="663300"/>
              </a:solidFill>
            </a:endParaRPr>
          </a:p>
        </p:txBody>
      </p:sp>
      <p:sp>
        <p:nvSpPr>
          <p:cNvPr id="2052" name="WordArt 11"/>
          <p:cNvSpPr>
            <a:spLocks noChangeArrowheads="1" noChangeShapeType="1" noTextEdit="1"/>
          </p:cNvSpPr>
          <p:nvPr/>
        </p:nvSpPr>
        <p:spPr bwMode="auto">
          <a:xfrm>
            <a:off x="107504" y="0"/>
            <a:ext cx="6624736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Путешественники </a:t>
            </a:r>
          </a:p>
          <a:p>
            <a:pPr algn="ctr"/>
            <a:r>
              <a:rPr lang="ru-RU" sz="3600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древности</a:t>
            </a:r>
          </a:p>
        </p:txBody>
      </p:sp>
      <p:pic>
        <p:nvPicPr>
          <p:cNvPr id="1027" name="Picture 3" descr="C:\Users\Зоя\Desktop\9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9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743843" y="1725601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6" name="Овал 5"/>
          <p:cNvSpPr/>
          <p:nvPr/>
        </p:nvSpPr>
        <p:spPr>
          <a:xfrm>
            <a:off x="7743843" y="3479800"/>
            <a:ext cx="642942" cy="64294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7" name="Овал 6"/>
          <p:cNvSpPr/>
          <p:nvPr/>
        </p:nvSpPr>
        <p:spPr>
          <a:xfrm>
            <a:off x="7743843" y="4922848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50" y="285750"/>
            <a:ext cx="7715250" cy="10001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ru-RU" sz="280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altLang="ru-RU" sz="2800" smtClean="0">
                <a:solidFill>
                  <a:srgbClr val="000000"/>
                </a:solidFill>
              </a:rPr>
              <a:t>6</a:t>
            </a:r>
            <a:r>
              <a:rPr lang="ru-RU" altLang="ru-RU" sz="280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ru-RU" altLang="ru-RU" sz="2800" smtClean="0"/>
              <a:t>Мореплаватель Пифей в </a:t>
            </a:r>
            <a:r>
              <a:rPr lang="en-US" altLang="ru-RU" sz="2800" smtClean="0"/>
              <a:t>IV </a:t>
            </a:r>
            <a:r>
              <a:rPr lang="ru-RU" altLang="ru-RU" sz="2800" smtClean="0"/>
              <a:t>веке н.э. совершил плавание по маршруту</a:t>
            </a:r>
          </a:p>
          <a:p>
            <a:pPr algn="ctr">
              <a:defRPr/>
            </a:pPr>
            <a:r>
              <a:rPr lang="ru-RU" altLang="ru-RU" sz="1800" smtClean="0"/>
              <a:t>	</a:t>
            </a:r>
          </a:p>
          <a:p>
            <a:pPr algn="ctr">
              <a:defRPr/>
            </a:pPr>
            <a:r>
              <a:rPr lang="ru-RU" altLang="ru-RU" sz="1800" smtClean="0"/>
              <a:t>	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1714500"/>
            <a:ext cx="73914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ru-RU" sz="2800" smtClean="0"/>
          </a:p>
          <a:p>
            <a:pPr algn="ctr">
              <a:defRPr/>
            </a:pPr>
            <a:r>
              <a:rPr lang="ru-RU" altLang="ru-RU" sz="2800" smtClean="0"/>
              <a:t>Средиземное море - Атлантический океан</a:t>
            </a:r>
          </a:p>
          <a:p>
            <a:pPr algn="ctr">
              <a:defRPr/>
            </a:pPr>
            <a:endParaRPr lang="ru-RU" altLang="ru-RU" sz="280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400" y="3357563"/>
            <a:ext cx="73914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smtClean="0"/>
              <a:t>Средиземное море - Северное море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400" y="4876800"/>
            <a:ext cx="73914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smtClean="0"/>
              <a:t>Средиземное море - Гибралтарский пролив</a:t>
            </a:r>
          </a:p>
        </p:txBody>
      </p:sp>
      <p:sp>
        <p:nvSpPr>
          <p:cNvPr id="14" name="Скругленный прямоугольник 13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285750" y="6357938"/>
            <a:ext cx="1357313" cy="3571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выход</a:t>
            </a: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6429375" y="6072188"/>
            <a:ext cx="2500313" cy="785812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Следующий вопрос</a:t>
            </a:r>
          </a:p>
        </p:txBody>
      </p:sp>
    </p:spTree>
    <p:extLst>
      <p:ext uri="{BB962C8B-B14F-4D97-AF65-F5344CB8AC3E}">
        <p14:creationId xmlns:p14="http://schemas.microsoft.com/office/powerpoint/2010/main" xmlns="" val="27357896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768" y="1785926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6" name="Овал 5"/>
          <p:cNvSpPr/>
          <p:nvPr/>
        </p:nvSpPr>
        <p:spPr>
          <a:xfrm>
            <a:off x="7134243" y="2794000"/>
            <a:ext cx="642942" cy="64294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7" name="Овал 6"/>
          <p:cNvSpPr/>
          <p:nvPr/>
        </p:nvSpPr>
        <p:spPr>
          <a:xfrm>
            <a:off x="7134243" y="3932248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50" y="285750"/>
            <a:ext cx="7715250" cy="10001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altLang="ru-RU" sz="280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altLang="ru-RU" sz="2800" smtClean="0">
                <a:solidFill>
                  <a:srgbClr val="000000"/>
                </a:solidFill>
              </a:rPr>
              <a:t>8</a:t>
            </a:r>
            <a:r>
              <a:rPr lang="ru-RU" altLang="ru-RU" sz="280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ru-RU" altLang="ru-RU" sz="2800" smtClean="0"/>
              <a:t>Назовите географические объекты, связанные с плаванием Пифея.</a:t>
            </a:r>
          </a:p>
          <a:p>
            <a:pPr algn="ctr">
              <a:defRPr/>
            </a:pPr>
            <a:r>
              <a:rPr lang="ru-RU" altLang="ru-RU" sz="2800" smtClean="0"/>
              <a:t>	</a:t>
            </a:r>
          </a:p>
          <a:p>
            <a:pPr algn="ctr">
              <a:defRPr/>
            </a:pPr>
            <a:r>
              <a:rPr lang="ru-RU" altLang="ru-RU" sz="1800" smtClean="0"/>
              <a:t>	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25" y="1714500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smtClean="0"/>
              <a:t>Средиземное море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90600" y="2819400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smtClean="0"/>
              <a:t>Британские острова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0600" y="3886200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smtClean="0"/>
              <a:t>Индийский океан</a:t>
            </a:r>
          </a:p>
        </p:txBody>
      </p:sp>
      <p:sp>
        <p:nvSpPr>
          <p:cNvPr id="14" name="Скругленный прямоугольник 13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285750" y="6357938"/>
            <a:ext cx="1357313" cy="3571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выход</a:t>
            </a: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6429375" y="6072188"/>
            <a:ext cx="2500313" cy="785812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Следующий вопрос</a:t>
            </a:r>
          </a:p>
        </p:txBody>
      </p:sp>
      <p:sp>
        <p:nvSpPr>
          <p:cNvPr id="2" name="Скругленный прямоугольник 10"/>
          <p:cNvSpPr/>
          <p:nvPr/>
        </p:nvSpPr>
        <p:spPr>
          <a:xfrm>
            <a:off x="990600" y="4876800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smtClean="0"/>
              <a:t>Северное море	</a:t>
            </a:r>
          </a:p>
        </p:txBody>
      </p:sp>
      <p:sp>
        <p:nvSpPr>
          <p:cNvPr id="3" name="Овал 6"/>
          <p:cNvSpPr/>
          <p:nvPr/>
        </p:nvSpPr>
        <p:spPr>
          <a:xfrm>
            <a:off x="7134243" y="4922848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xmlns="" val="2078957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768" y="1785926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6" name="Овал 5"/>
          <p:cNvSpPr/>
          <p:nvPr/>
        </p:nvSpPr>
        <p:spPr>
          <a:xfrm>
            <a:off x="7143768" y="3500438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768" y="4929198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50" y="285750"/>
            <a:ext cx="7715250" cy="10001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altLang="ru-RU" sz="280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altLang="ru-RU" sz="2800" smtClean="0">
                <a:solidFill>
                  <a:srgbClr val="000000"/>
                </a:solidFill>
              </a:rPr>
              <a:t>10</a:t>
            </a:r>
            <a:r>
              <a:rPr lang="ru-RU" altLang="ru-RU" sz="280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ru-RU" altLang="ru-RU" sz="2800" smtClean="0"/>
              <a:t>Расставьте путешествия в порядке от самого раннего к самому позднему.</a:t>
            </a:r>
          </a:p>
          <a:p>
            <a:pPr algn="ctr">
              <a:defRPr/>
            </a:pPr>
            <a:r>
              <a:rPr lang="ru-RU" altLang="ru-RU" sz="2800" smtClean="0"/>
              <a:t>	</a:t>
            </a:r>
          </a:p>
          <a:p>
            <a:pPr algn="ctr">
              <a:defRPr/>
            </a:pPr>
            <a:r>
              <a:rPr lang="ru-RU" altLang="ru-RU" sz="1800" smtClean="0"/>
              <a:t>	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25" y="1714500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smtClean="0"/>
              <a:t>путешествие финикийцев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25" y="3357563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smtClean="0"/>
              <a:t>путешествие Пифея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25" y="4857750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smtClean="0"/>
              <a:t>путешествие Геродота</a:t>
            </a:r>
          </a:p>
        </p:txBody>
      </p:sp>
      <p:sp>
        <p:nvSpPr>
          <p:cNvPr id="14" name="Скругленный прямоугольник 13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7315200" y="6324600"/>
            <a:ext cx="1357313" cy="3571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xmlns="" val="15760757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7300" b="1" i="1" dirty="0" smtClean="0">
                <a:solidFill>
                  <a:schemeClr val="tx2">
                    <a:lumMod val="50000"/>
                  </a:schemeClr>
                </a:solidFill>
              </a:rPr>
              <a:t>Домашнее задание:</a:t>
            </a:r>
            <a:br>
              <a:rPr lang="ru-RU" altLang="ru-RU" sz="73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73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73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ru-RU" sz="4000" b="1" i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§</a:t>
            </a:r>
            <a:r>
              <a:rPr lang="ru-RU" altLang="ru-RU" sz="4000" b="1" i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8, подпишите на контурной карте названия всех географических объектов, упомянутых в тексте параграфа</a:t>
            </a:r>
            <a:r>
              <a:rPr lang="ru-RU" alt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alt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4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2296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Финикийцы жили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на восточном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побережье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Средиземного моря,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где создали ряд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торговых городов-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государств, из которых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наиболее известны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Тир и </a:t>
            </a:r>
            <a:r>
              <a:rPr lang="ru-RU" alt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Сидон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Название «финикийцы»</a:t>
            </a:r>
          </a:p>
          <a:p>
            <a:pPr eaLnBrk="1" hangingPunct="1">
              <a:buFontTx/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оряки получили потому, что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отправляясь в дальнее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морское плавание, в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качестве путевого запаса брали с собой сушеные финики. 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Это название было перенесено затем на весь народ. </a:t>
            </a:r>
          </a:p>
          <a:p>
            <a:pPr eaLnBrk="1" hangingPunct="1"/>
            <a:endParaRPr lang="ru-RU" altLang="ru-RU" sz="2000" b="1" dirty="0" smtClean="0">
              <a:solidFill>
                <a:srgbClr val="663300"/>
              </a:solidFill>
            </a:endParaRPr>
          </a:p>
        </p:txBody>
      </p:sp>
      <p:pic>
        <p:nvPicPr>
          <p:cNvPr id="6147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1001"/>
            <a:ext cx="4995664" cy="477619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9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562600"/>
            <a:ext cx="8382000" cy="10207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Египетский фараон </a:t>
            </a:r>
            <a:r>
              <a:rPr lang="ru-RU" alt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Нехо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II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поручил финикийцам узнать, велика ли страна Ливия (Африка). Плавание длилось почти 3 года.</a:t>
            </a:r>
          </a:p>
        </p:txBody>
      </p:sp>
      <p:pic>
        <p:nvPicPr>
          <p:cNvPr id="7171" name="Picture 5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5772150" cy="4946650"/>
          </a:xfrm>
          <a:prstGeom prst="rect">
            <a:avLst/>
          </a:prstGeom>
          <a:noFill/>
          <a:ln w="10795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9" descr="фараоне Нех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42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68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0864" cy="5890666"/>
          </a:xfrm>
        </p:spPr>
        <p:txBody>
          <a:bodyPr/>
          <a:lstStyle/>
          <a:p>
            <a:pPr eaLnBrk="1" hangingPunct="1"/>
            <a:endParaRPr lang="ru-RU" altLang="ru-RU" sz="2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112" y="764704"/>
            <a:ext cx="3106688" cy="590465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en-US" altLang="ru-RU" sz="2400" b="1" i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V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веке до н.э. ученый грек 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Геродот посещает Египет, Ливию, Эфиопию, Финикию, Аравию, </a:t>
            </a:r>
            <a:r>
              <a:rPr lang="ru-RU" alt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Вавилонию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, Персию, Мидию, Колхиду, Каспийское море, </a:t>
            </a:r>
            <a:r>
              <a:rPr lang="ru-RU" altLang="ru-RU" sz="2400" b="1" i="1" u="sng" dirty="0" err="1" smtClean="0">
                <a:solidFill>
                  <a:schemeClr val="tx2">
                    <a:lumMod val="50000"/>
                  </a:schemeClr>
                </a:solidFill>
              </a:rPr>
              <a:t>Скифию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и Фракию. Свои наблюдения он изложил в «Истории». Описал земли и народы, поэтому по праву Геродота называют «отцом истории и географии».</a:t>
            </a:r>
          </a:p>
        </p:txBody>
      </p:sp>
      <p:pic>
        <p:nvPicPr>
          <p:cNvPr id="2051" name="Picture 3" descr="C:\Users\Зоя\Desktop\Gerodo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0405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088"/>
            <a:ext cx="8229600" cy="19050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Скифы сыграли чрезвычайно большую роль в исторических судьбах многих народов нашей страны и внесли огромный вклад в сокровищницу мировой культуры</a:t>
            </a:r>
            <a:r>
              <a:rPr lang="ru-RU" altLang="ru-RU" sz="3600" dirty="0" smtClean="0"/>
              <a:t>. </a:t>
            </a:r>
          </a:p>
        </p:txBody>
      </p:sp>
      <p:pic>
        <p:nvPicPr>
          <p:cNvPr id="11268" name="Picture 4" descr="scythian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648"/>
            <a:ext cx="2608263" cy="37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cythian_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0648"/>
            <a:ext cx="4191000" cy="36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dwarf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0648"/>
            <a:ext cx="2141538" cy="37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764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74637"/>
            <a:ext cx="4267200" cy="629443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i="1" dirty="0" err="1" smtClean="0">
                <a:solidFill>
                  <a:schemeClr val="tx2">
                    <a:lumMod val="50000"/>
                  </a:schemeClr>
                </a:solidFill>
              </a:rPr>
              <a:t>Пифей</a:t>
            </a:r>
            <a:r>
              <a:rPr lang="ru-RU" alt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 около 325 года до н. э. плавал вокруг Британии, а также побережья Балтийского моря. Британию он описал как треугольный остров и посчитал размеры его сторон .</a:t>
            </a:r>
            <a:br>
              <a:rPr lang="ru-RU" alt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 Он был первым греком, описавшим полярный день, полярное сияние и вечные льды. </a:t>
            </a:r>
          </a:p>
        </p:txBody>
      </p:sp>
      <p:pic>
        <p:nvPicPr>
          <p:cNvPr id="12291" name="Picture 4" descr="http://upload.wikimedia.org/wikipedia/commons/thumb/8/83/Pyth%C3%A9as.jpg/220px-Pyth%C3%A9as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619500" cy="5791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81000" y="61722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</a:rPr>
              <a:t>Статуя </a:t>
            </a:r>
            <a:r>
              <a:rPr lang="ru-RU" altLang="ru-RU" sz="2000" b="1" i="1" dirty="0" err="1">
                <a:solidFill>
                  <a:schemeClr val="tx2">
                    <a:lumMod val="50000"/>
                  </a:schemeClr>
                </a:solidFill>
              </a:rPr>
              <a:t>Пифея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</a:rPr>
              <a:t> в Марселе</a:t>
            </a:r>
          </a:p>
        </p:txBody>
      </p:sp>
    </p:spTree>
    <p:extLst>
      <p:ext uri="{BB962C8B-B14F-4D97-AF65-F5344CB8AC3E}">
        <p14:creationId xmlns:p14="http://schemas.microsoft.com/office/powerpoint/2010/main" xmlns="" val="15050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324600" cy="64008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52400" y="1066800"/>
            <a:ext cx="2590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3200" b="1" i="1" dirty="0">
                <a:solidFill>
                  <a:schemeClr val="tx2">
                    <a:lumMod val="50000"/>
                  </a:schemeClr>
                </a:solidFill>
              </a:rPr>
              <a:t>Плавание </a:t>
            </a:r>
            <a:r>
              <a:rPr lang="ru-RU" altLang="ru-RU" sz="3200" b="1" i="1" dirty="0" err="1">
                <a:solidFill>
                  <a:schemeClr val="tx2">
                    <a:lumMod val="50000"/>
                  </a:schemeClr>
                </a:solidFill>
              </a:rPr>
              <a:t>Пифея</a:t>
            </a:r>
            <a:r>
              <a:rPr lang="ru-RU" altLang="ru-RU" sz="3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alt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3200" b="1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altLang="ru-RU" sz="3200" b="1" i="1" dirty="0" err="1">
                <a:solidFill>
                  <a:schemeClr val="tx2">
                    <a:lumMod val="50000"/>
                  </a:schemeClr>
                </a:solidFill>
              </a:rPr>
              <a:t>Питея</a:t>
            </a:r>
            <a:r>
              <a:rPr lang="ru-RU" altLang="ru-RU" sz="3200" b="1" i="1" dirty="0">
                <a:solidFill>
                  <a:schemeClr val="tx2">
                    <a:lumMod val="50000"/>
                  </a:schemeClr>
                </a:solidFill>
              </a:rPr>
              <a:t>) (</a:t>
            </a:r>
            <a:r>
              <a:rPr lang="en-US" altLang="ru-RU" sz="3200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IV </a:t>
            </a:r>
            <a:r>
              <a:rPr lang="ru-RU" altLang="ru-RU" sz="3200" b="1" i="1" dirty="0">
                <a:solidFill>
                  <a:schemeClr val="tx2">
                    <a:lumMod val="50000"/>
                  </a:schemeClr>
                </a:solidFill>
              </a:rPr>
              <a:t>век до н.э.</a:t>
            </a:r>
            <a:r>
              <a:rPr lang="ru-RU" altLang="ru-RU" sz="3200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</a:t>
            </a:r>
            <a:r>
              <a:rPr lang="en-US" altLang="ru-RU" sz="3200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28600" y="2438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2400" b="1"/>
          </a:p>
        </p:txBody>
      </p:sp>
      <p:pic>
        <p:nvPicPr>
          <p:cNvPr id="13317" name="Picture 11" descr="2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3810000"/>
            <a:ext cx="1828800" cy="1428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87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768" y="1785926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6" name="Овал 5"/>
          <p:cNvSpPr/>
          <p:nvPr/>
        </p:nvSpPr>
        <p:spPr>
          <a:xfrm>
            <a:off x="7143768" y="3500438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768" y="4929198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6395" name="Скругленный прямоугольник 8"/>
          <p:cNvSpPr>
            <a:spLocks noChangeArrowheads="1"/>
          </p:cNvSpPr>
          <p:nvPr/>
        </p:nvSpPr>
        <p:spPr bwMode="auto">
          <a:xfrm>
            <a:off x="857250" y="285750"/>
            <a:ext cx="7715250" cy="1000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ru-RU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altLang="ru-RU" sz="3200" dirty="0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ru-RU" altLang="ru-RU" sz="1800" dirty="0"/>
              <a:t>	</a:t>
            </a:r>
            <a:r>
              <a:rPr lang="ru-RU" altLang="ru-RU" sz="2800" dirty="0"/>
              <a:t>Родоначальником географии как науки считают</a:t>
            </a:r>
          </a:p>
          <a:p>
            <a:pPr algn="ctr"/>
            <a:r>
              <a:rPr lang="ru-RU" altLang="ru-RU" sz="1800" dirty="0"/>
              <a:t>	</a:t>
            </a:r>
            <a:r>
              <a:rPr lang="ru-RU" altLang="ru-RU" sz="3200" dirty="0"/>
              <a:t> </a:t>
            </a:r>
          </a:p>
        </p:txBody>
      </p:sp>
      <p:sp>
        <p:nvSpPr>
          <p:cNvPr id="16396" name="Скругленный прямоугольник 10"/>
          <p:cNvSpPr>
            <a:spLocks noChangeArrowheads="1"/>
          </p:cNvSpPr>
          <p:nvPr/>
        </p:nvSpPr>
        <p:spPr bwMode="auto">
          <a:xfrm>
            <a:off x="990600" y="1752600"/>
            <a:ext cx="5715000" cy="857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dirty="0"/>
              <a:t>	</a:t>
            </a:r>
            <a:endParaRPr lang="en-US" altLang="ru-RU" sz="3200" dirty="0"/>
          </a:p>
          <a:p>
            <a:pPr algn="ctr"/>
            <a:r>
              <a:rPr lang="ru-RU" altLang="ru-RU" sz="2800" dirty="0"/>
              <a:t>Эратосфена</a:t>
            </a:r>
          </a:p>
          <a:p>
            <a:pPr algn="ctr"/>
            <a:endParaRPr lang="ru-RU" altLang="ru-RU" sz="2800" dirty="0"/>
          </a:p>
        </p:txBody>
      </p:sp>
      <p:sp>
        <p:nvSpPr>
          <p:cNvPr id="16397" name="Скругленный прямоугольник 11"/>
          <p:cNvSpPr>
            <a:spLocks noChangeArrowheads="1"/>
          </p:cNvSpPr>
          <p:nvPr/>
        </p:nvSpPr>
        <p:spPr bwMode="auto">
          <a:xfrm>
            <a:off x="1000125" y="3357563"/>
            <a:ext cx="5715000" cy="857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altLang="ru-RU" sz="3200"/>
          </a:p>
          <a:p>
            <a:pPr algn="ctr"/>
            <a:r>
              <a:rPr lang="ru-RU" altLang="ru-RU" sz="2800"/>
              <a:t>Пифагора</a:t>
            </a:r>
          </a:p>
          <a:p>
            <a:pPr algn="ctr"/>
            <a:endParaRPr lang="ru-RU" alt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98" name="Скругленный прямоугольник 12"/>
          <p:cNvSpPr>
            <a:spLocks noChangeArrowheads="1"/>
          </p:cNvSpPr>
          <p:nvPr/>
        </p:nvSpPr>
        <p:spPr bwMode="auto">
          <a:xfrm>
            <a:off x="1000125" y="4857750"/>
            <a:ext cx="5715000" cy="857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ru-RU" sz="2800"/>
          </a:p>
          <a:p>
            <a:pPr algn="ctr"/>
            <a:r>
              <a:rPr lang="ru-RU" altLang="ru-RU" sz="2800"/>
              <a:t>Геродота</a:t>
            </a:r>
          </a:p>
          <a:p>
            <a:pPr algn="ctr"/>
            <a:endParaRPr lang="ru-RU" alt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hlinkshowjump?jump=endshow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50" y="6357938"/>
            <a:ext cx="1357313" cy="357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выход</a:t>
            </a:r>
          </a:p>
        </p:txBody>
      </p:sp>
      <p:sp>
        <p:nvSpPr>
          <p:cNvPr id="15" name="Стрелка вправо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429375" y="6072188"/>
            <a:ext cx="2500313" cy="785812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bg1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Следующий </a:t>
            </a:r>
            <a:r>
              <a:rPr lang="ru-RU" sz="18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вопрос</a:t>
            </a:r>
            <a:endParaRPr lang="ru-RU" sz="18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5100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768" y="1785926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6" name="Овал 5"/>
          <p:cNvSpPr/>
          <p:nvPr/>
        </p:nvSpPr>
        <p:spPr>
          <a:xfrm>
            <a:off x="7143768" y="3500438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768" y="4929198"/>
            <a:ext cx="642942" cy="64294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285750"/>
            <a:ext cx="8534400" cy="10001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ru-RU" sz="320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ru-RU" altLang="ru-RU" sz="280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n-US" altLang="ru-RU" sz="280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2800" smtClean="0"/>
              <a:t>Народ, совершивший первое путешествие вокруг Ливии (Африки), -</a:t>
            </a:r>
            <a:r>
              <a:rPr lang="en-US" altLang="ru-RU" sz="2800" smtClean="0"/>
              <a:t>  </a:t>
            </a:r>
            <a:r>
              <a:rPr lang="ru-RU" altLang="ru-RU" sz="2800" smtClean="0"/>
              <a:t>это</a:t>
            </a:r>
          </a:p>
          <a:p>
            <a:pPr algn="ctr">
              <a:defRPr/>
            </a:pPr>
            <a:r>
              <a:rPr lang="ru-RU" altLang="ru-RU" sz="2800" smtClean="0"/>
              <a:t>	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6800" y="1752600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ru-RU" sz="1800" smtClean="0"/>
          </a:p>
          <a:p>
            <a:pPr algn="ctr">
              <a:defRPr/>
            </a:pPr>
            <a:endParaRPr lang="en-US" altLang="ru-RU" sz="1800" smtClean="0"/>
          </a:p>
          <a:p>
            <a:pPr algn="ctr">
              <a:defRPr/>
            </a:pPr>
            <a:r>
              <a:rPr lang="ru-RU" altLang="ru-RU" sz="2800" smtClean="0"/>
              <a:t>греки</a:t>
            </a:r>
          </a:p>
          <a:p>
            <a:pPr algn="ctr">
              <a:defRPr/>
            </a:pPr>
            <a:endParaRPr lang="ru-RU" altLang="ru-RU" sz="2800" smtClean="0"/>
          </a:p>
          <a:p>
            <a:pPr algn="ctr">
              <a:defRPr/>
            </a:pPr>
            <a:endParaRPr lang="ru-RU" altLang="ru-RU" sz="24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25" y="3357563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ru-RU" sz="1800" smtClean="0"/>
          </a:p>
          <a:p>
            <a:pPr algn="ctr">
              <a:defRPr/>
            </a:pPr>
            <a:r>
              <a:rPr lang="ru-RU" altLang="ru-RU" sz="2800" smtClean="0"/>
              <a:t>финикийцы</a:t>
            </a:r>
          </a:p>
          <a:p>
            <a:pPr algn="ctr">
              <a:defRPr/>
            </a:pPr>
            <a:endParaRPr lang="ru-RU" altLang="ru-RU" sz="280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25" y="4857750"/>
            <a:ext cx="5715000" cy="857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altLang="ru-RU" sz="3200" smtClean="0"/>
          </a:p>
          <a:p>
            <a:pPr algn="ctr">
              <a:defRPr/>
            </a:pPr>
            <a:endParaRPr lang="en-US" altLang="ru-RU" sz="1800" smtClean="0"/>
          </a:p>
          <a:p>
            <a:pPr algn="ctr">
              <a:defRPr/>
            </a:pPr>
            <a:r>
              <a:rPr lang="ru-RU" altLang="ru-RU" sz="2800" smtClean="0"/>
              <a:t>египтяне</a:t>
            </a:r>
          </a:p>
          <a:p>
            <a:pPr algn="ctr">
              <a:defRPr/>
            </a:pPr>
            <a:endParaRPr lang="ru-RU" altLang="ru-RU" sz="280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altLang="ru-RU" sz="3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285750" y="6357938"/>
            <a:ext cx="1357313" cy="3571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800" b="1" smtClean="0">
                <a:latin typeface="Calibri" pitchFamily="34" charset="0"/>
              </a:rPr>
              <a:t>выход</a:t>
            </a: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6429375" y="6072188"/>
            <a:ext cx="2500313" cy="785812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Следующий вопрос</a:t>
            </a:r>
          </a:p>
        </p:txBody>
      </p:sp>
    </p:spTree>
    <p:extLst>
      <p:ext uri="{BB962C8B-B14F-4D97-AF65-F5344CB8AC3E}">
        <p14:creationId xmlns:p14="http://schemas.microsoft.com/office/powerpoint/2010/main" xmlns="" val="27151634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290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Пифей около 325 года до н. э. плавал вокруг Британии, а также побережья Балтийского моря. Британию он описал как треугольный остров и посчитал размеры его сторон .  Он был первым греком, описавшим полярный день, полярное сияние и вечные льды. 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задание:  §8, подпишите на контурной карте названия всех географических объектов, упомянутых в тексте параграфа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Бондаревская Л.Г., учитель географии</dc:title>
  <dc:creator>Зоя</dc:creator>
  <cp:lastModifiedBy>ЧурляевЮА</cp:lastModifiedBy>
  <cp:revision>6</cp:revision>
  <dcterms:created xsi:type="dcterms:W3CDTF">2015-03-30T14:32:19Z</dcterms:created>
  <dcterms:modified xsi:type="dcterms:W3CDTF">2015-04-28T12:55:15Z</dcterms:modified>
</cp:coreProperties>
</file>