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149080"/>
            <a:ext cx="7772400" cy="1470025"/>
          </a:xfrm>
        </p:spPr>
        <p:txBody>
          <a:bodyPr/>
          <a:lstStyle/>
          <a:p>
            <a:r>
              <a:rPr lang="ru-RU" dirty="0" smtClean="0"/>
              <a:t>Тесты по физической культуре для 7 класса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8354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1. По какой части тела замеряется длина прыжка?</a:t>
            </a:r>
            <a:r>
              <a:rPr lang="ru-RU" sz="36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36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а) По руке и ноге;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б) По части тела, ближайшей к зоне отталкивания;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в) По части тела, наиболее удаленной от зоны отталкивания;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г) По любой части тела.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1548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</a:pPr>
            <a:r>
              <a:rPr lang="ru-RU" sz="28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2.  </a:t>
            </a:r>
            <a:r>
              <a:rPr lang="ru-RU" sz="28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Что относится  к заливающим процедурам: </a:t>
            </a:r>
            <a:r>
              <a:rPr lang="ru-RU" sz="2800" b="1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2800" b="1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 </a:t>
            </a:r>
            <a:r>
              <a:rPr lang="ru-RU" sz="2800" b="1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2800" b="1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1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  Солнечные ванны;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2.  Воздушные ванны;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3.  Водные процедуры;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4.  Лечебные процедуры;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5.  Подводный массаж;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882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</a:pPr>
            <a:r>
              <a:rPr lang="ru-RU" sz="27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7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1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3. </a:t>
            </a:r>
            <a:r>
              <a:rPr lang="ru-RU" sz="31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Физическое упражнение – это …</a:t>
            </a:r>
            <a:r>
              <a:rPr lang="ru-RU" sz="3100" b="1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3100" b="1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ru-RU" sz="31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 </a:t>
            </a:r>
            <a:r>
              <a:rPr lang="ru-RU" sz="31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31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а</a:t>
            </a:r>
            <a:r>
              <a:rPr lang="ru-RU" dirty="0">
                <a:latin typeface="Times New Roman"/>
                <a:ea typeface="Calibri"/>
                <a:cs typeface="Times New Roman"/>
              </a:rPr>
              <a:t>) Один из методов физического воспитания;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б) Одно из вспомогательных средств физической культуры, направленное на решение конкретных задач;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в) Основное средство физического воспитания;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г) Методический прием обучения двигательным действиям.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7174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</a:pPr>
            <a:r>
              <a:rPr lang="ru-RU" sz="28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4. </a:t>
            </a:r>
            <a:r>
              <a:rPr lang="ru-RU" sz="28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Временное снижение работоспособности принято называть ...</a:t>
            </a:r>
            <a:r>
              <a:rPr lang="ru-RU" sz="2800" b="1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2800" b="1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 </a:t>
            </a:r>
            <a:r>
              <a:rPr lang="ru-RU" sz="2800" b="1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2800" b="1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а</a:t>
            </a:r>
            <a:r>
              <a:rPr lang="ru-RU" dirty="0">
                <a:latin typeface="Times New Roman"/>
                <a:ea typeface="Calibri"/>
                <a:cs typeface="Times New Roman"/>
              </a:rPr>
              <a:t>) Переутомлением;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б) Утомлением;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в) Нагрузкой;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г) Перегрузкой.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8622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5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5</a:t>
            </a:r>
            <a:r>
              <a:rPr lang="ru-RU" sz="25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 Возможности человека, обеспечивающие ему выполнение двигательных действий в минимальный для данных условий промежуток времени, называется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а</a:t>
            </a:r>
            <a:r>
              <a:rPr lang="ru-RU" dirty="0">
                <a:latin typeface="Times New Roman"/>
                <a:ea typeface="Calibri"/>
                <a:cs typeface="Times New Roman"/>
              </a:rPr>
              <a:t>) Двигательной реакцией;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б) Скоростными способностями;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в) Скоростью одиночного движения;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г) Скоростно-силовыми способностями.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8796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проверим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1.б</a:t>
            </a:r>
          </a:p>
          <a:p>
            <a:r>
              <a:rPr lang="ru-RU" dirty="0" smtClean="0"/>
              <a:t>2.б</a:t>
            </a:r>
          </a:p>
          <a:p>
            <a:r>
              <a:rPr lang="ru-RU" dirty="0" smtClean="0"/>
              <a:t>3.в</a:t>
            </a:r>
          </a:p>
          <a:p>
            <a:r>
              <a:rPr lang="ru-RU" dirty="0" smtClean="0"/>
              <a:t>4.б</a:t>
            </a:r>
          </a:p>
          <a:p>
            <a:r>
              <a:rPr lang="ru-RU" dirty="0" smtClean="0"/>
              <a:t>5.б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6819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80</Words>
  <Application>Microsoft Office PowerPoint</Application>
  <PresentationFormat>Экран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Тесты по физической культуре для 7 класса</vt:lpstr>
      <vt:lpstr>1. По какой части тела замеряется длина прыжка? </vt:lpstr>
      <vt:lpstr>2.  Что относится  к заливающим процедурам:    </vt:lpstr>
      <vt:lpstr> 3. Физическое упражнение – это …   </vt:lpstr>
      <vt:lpstr>4. Временное снижение работоспособности принято называть ...   </vt:lpstr>
      <vt:lpstr>5. Возможности человека, обеспечивающие ему выполнение двигательных действий в минимальный для данных условий промежуток времени, называется</vt:lpstr>
      <vt:lpstr>проверим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4</cp:revision>
  <dcterms:created xsi:type="dcterms:W3CDTF">2013-02-28T16:12:31Z</dcterms:created>
  <dcterms:modified xsi:type="dcterms:W3CDTF">2015-11-01T19:24:08Z</dcterms:modified>
</cp:coreProperties>
</file>