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62" r:id="rId10"/>
    <p:sldId id="287" r:id="rId11"/>
    <p:sldId id="288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FFFF00"/>
    <a:srgbClr val="009900"/>
    <a:srgbClr val="D6EB0D"/>
    <a:srgbClr val="336600"/>
    <a:srgbClr val="006600"/>
    <a:srgbClr val="FFFF4B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>
      <p:cViewPr varScale="1">
        <p:scale>
          <a:sx n="96" d="100"/>
          <a:sy n="96" d="100"/>
        </p:scale>
        <p:origin x="-3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6250-E38C-426A-B6FB-B8FD25F3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1B09-47B6-4BE8-BEFB-9B67E5427067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1944-3D78-4856-A28B-7D0DFD44B02D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1876-189C-47F4-A48B-94F2B71D7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685E-EB25-4A56-B53E-E434FCD6E9A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39EF-E2E8-4202-BB46-27FF47931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9EF8-6219-4559-84C3-E40A575CF238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1080-0823-4A60-AA75-8C1102315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AC16-74D3-4C9F-95BE-1E4B87E81CEA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8B6D-F509-4D6E-B045-DBA641F59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62D4-3828-42DB-9489-F9146DF7D092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971C-A499-426C-82A4-21993B8C7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CB4D-BCEE-4E13-A4F1-11AB0806CBD7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4133-AFD8-4C0E-859E-63998815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D4FF-841A-4742-83BE-1C129DEA5B6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F564-7D1A-43C8-BA0C-2E7CE090A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7184-6F8B-4C59-8859-373589C47C4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FD77-A365-4B2E-BF68-BB363B52E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5E68-67DD-41B8-B2C6-70F9D83761C2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3EEB-0282-4FD3-9778-21F5B5AB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C3D7-7F7B-4F02-9200-B6192DCB5D1C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EA03-DA29-421B-AF68-D8854662A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47FD5EC-ECA2-40FD-A631-F415BC9803E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9B557B6-9EE5-4C16-998F-7F3CA7EA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1916113"/>
            <a:ext cx="7772400" cy="647700"/>
          </a:xfrm>
        </p:spPr>
        <p:txBody>
          <a:bodyPr anchor="b" anchorCtr="1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Как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 научиться  играть  в</a:t>
            </a:r>
            <a:r>
              <a:rPr lang="ru-RU" sz="3600" b="1" i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3600" b="1" i="1" dirty="0">
                <a:solidFill>
                  <a:srgbClr val="FF0066"/>
                </a:solidFill>
                <a:latin typeface="Monotype Corsiva" pitchFamily="66" charset="0"/>
              </a:rPr>
              <a:t/>
            </a:r>
            <a:br>
              <a:rPr lang="ru-RU" sz="3600" b="1" i="1" dirty="0">
                <a:solidFill>
                  <a:srgbClr val="FF0066"/>
                </a:solidFill>
                <a:latin typeface="Monotype Corsiva" pitchFamily="66" charset="0"/>
              </a:rPr>
            </a:br>
            <a:endParaRPr lang="ru-RU" sz="8000" b="1" i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футболист 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 rot="377691">
            <a:off x="4802875" y="1724156"/>
            <a:ext cx="3294366" cy="4392488"/>
          </a:xfrm>
          <a:prstGeom prst="rect">
            <a:avLst/>
          </a:prstGeom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088" y="1628775"/>
            <a:ext cx="33591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футбол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626" y="4941888"/>
            <a:ext cx="33714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Учитель  физкультуры:</a:t>
            </a:r>
          </a:p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МБОУ «Прогимназия № 2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г</a:t>
            </a:r>
            <a:r>
              <a:rPr lang="ru-RU" sz="200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.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Воронеж</a:t>
            </a:r>
            <a:endParaRPr lang="ru-RU" sz="20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Сухарева Г.Ф.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34290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часть  2</a:t>
            </a:r>
            <a:endParaRPr lang="ru-RU" sz="4000" dirty="0">
              <a:solidFill>
                <a:srgbClr val="FF0066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Обманные  движения  (финты)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2531" name="Rectangle 16"/>
          <p:cNvSpPr>
            <a:spLocks noChangeArrowheads="1"/>
          </p:cNvSpPr>
          <p:nvPr/>
        </p:nvSpPr>
        <p:spPr bwMode="auto">
          <a:xfrm rot="-5400000">
            <a:off x="637382" y="1099344"/>
            <a:ext cx="3825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eaLnBrk="0" hangingPunct="0"/>
            <a:endParaRPr lang="ru-RU" sz="1300">
              <a:solidFill>
                <a:srgbClr val="00B05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755650" y="1125538"/>
            <a:ext cx="76327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Целью этих технических приемов является или сохранение командой мяча, или освобождение от опеки соперника, или выход на свободное место для продолжения атаки. </a:t>
            </a:r>
          </a:p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Эти приемы также украшают игру, делая её более зрелищной.</a:t>
            </a:r>
          </a:p>
        </p:txBody>
      </p:sp>
      <p:pic>
        <p:nvPicPr>
          <p:cNvPr id="5" name="Рисунок 4" descr="22 финты.jpg"/>
          <p:cNvPicPr>
            <a:picLocks noChangeAspect="1"/>
          </p:cNvPicPr>
          <p:nvPr/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>
          <a:xfrm>
            <a:off x="827584" y="2708920"/>
            <a:ext cx="2982356" cy="3672408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финт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212976"/>
            <a:ext cx="4256888" cy="316835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Отбор   мяча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3555" name="Rectangle 16"/>
          <p:cNvSpPr>
            <a:spLocks noChangeArrowheads="1"/>
          </p:cNvSpPr>
          <p:nvPr/>
        </p:nvSpPr>
        <p:spPr bwMode="auto">
          <a:xfrm rot="-5400000">
            <a:off x="637382" y="1099344"/>
            <a:ext cx="3825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eaLnBrk="0" hangingPunct="0"/>
            <a:endParaRPr lang="ru-RU" sz="1300">
              <a:solidFill>
                <a:srgbClr val="00B05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539750" y="1125538"/>
            <a:ext cx="8064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Толчком</a:t>
            </a: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       </a:t>
            </a: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Это эффективный прием в большом футболе. Используется, как правило, против соперника, бегущего с мячом рядом. </a:t>
            </a:r>
          </a:p>
          <a:p>
            <a:pPr>
              <a:defRPr/>
            </a:pPr>
            <a:endParaRPr lang="ru-RU" sz="20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3429000"/>
            <a:ext cx="3743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  </a:t>
            </a:r>
            <a:endParaRPr lang="ru-RU" sz="20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+mn-lt"/>
            </a:endParaRPr>
          </a:p>
        </p:txBody>
      </p:sp>
      <p:pic>
        <p:nvPicPr>
          <p:cNvPr id="8" name="Рисунок 7" descr="23 отбор толчко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2521348"/>
            <a:ext cx="5472608" cy="3794342"/>
          </a:xfrm>
          <a:prstGeom prst="snip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Отбор   мяча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4579" name="Rectangle 16"/>
          <p:cNvSpPr>
            <a:spLocks noChangeArrowheads="1"/>
          </p:cNvSpPr>
          <p:nvPr/>
        </p:nvSpPr>
        <p:spPr bwMode="auto">
          <a:xfrm rot="-5400000">
            <a:off x="637382" y="1099344"/>
            <a:ext cx="3825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eaLnBrk="0" hangingPunct="0"/>
            <a:endParaRPr lang="ru-RU" sz="1300">
              <a:solidFill>
                <a:srgbClr val="00B05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268413"/>
            <a:ext cx="82804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Перехват</a:t>
            </a:r>
            <a:r>
              <a:rPr lang="ru-RU" dirty="0"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      </a:t>
            </a: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Этот прием используется тогда, когда соперник передает мяч партнеру.</a:t>
            </a:r>
          </a:p>
        </p:txBody>
      </p:sp>
      <p:pic>
        <p:nvPicPr>
          <p:cNvPr id="8" name="Рисунок 7" descr="24 перехва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63688" y="2564904"/>
            <a:ext cx="5585184" cy="3717638"/>
          </a:xfrm>
          <a:prstGeom prst="round1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Отбор   мяча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 rot="-5400000">
            <a:off x="637382" y="1099344"/>
            <a:ext cx="3825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eaLnBrk="0" hangingPunct="0"/>
            <a:endParaRPr lang="ru-RU" sz="1300">
              <a:solidFill>
                <a:srgbClr val="00B05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468313" y="1412875"/>
            <a:ext cx="388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 </a:t>
            </a:r>
            <a:endParaRPr lang="ru-RU" sz="20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268413"/>
            <a:ext cx="8207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Подкатом</a:t>
            </a:r>
            <a:r>
              <a:rPr lang="ru-RU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 </a:t>
            </a: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+mn-lt"/>
              </a:rPr>
              <a:t>               Это очень сложный технический прием. Подкат применяется главным образом в тех случаях, когда уже нет возможности отобрать мяч у соперника каким-либо другим способом. </a:t>
            </a:r>
          </a:p>
        </p:txBody>
      </p:sp>
      <p:pic>
        <p:nvPicPr>
          <p:cNvPr id="9" name="Рисунок 8" descr="подкат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80024" y="2874420"/>
            <a:ext cx="5183952" cy="3379936"/>
          </a:xfrm>
          <a:prstGeom prst="snip1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Используемые  источники: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8"/>
            <a:ext cx="8496944" cy="452338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Футбол для начинающих: Практический курс/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Г.Харви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Д.Рангворд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; Пер. с англ.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В.Гаппарова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М., ООО «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Идательство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Артель;  ООО «Издательство АСТ», 2003. – 264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Мини-футбол - игра для всех/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В.Л.Мутко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С.Н.Андреев, Э.Г.Алиев. – 2-е изд. – М., Советский спорт, 2008. – 264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Как научиться играть в футбол: Школа технического мастерства для молодых/ Пер. с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итал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М.: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Терра-Спорт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Олимпия Пресс, 2004. – 244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101 упражнение для юных футболистов: Возраст 7-11 лет/ М.Кук; Пер. с англ.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Л.Зарохович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М.: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ооо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«Издательство АСТ; ООО «Издательство Артель, 2003 – 128 с. ; ил.</a:t>
            </a:r>
            <a:endParaRPr lang="ru-RU" sz="2400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500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7200" b="1" dirty="0" smtClean="0">
                <a:solidFill>
                  <a:srgbClr val="FF0066"/>
                </a:solidFill>
                <a:latin typeface="Times New Roman" pitchFamily="18" charset="0"/>
              </a:rPr>
              <a:t>Техника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 – ваше оружие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420888"/>
            <a:ext cx="5831879" cy="2879576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Игра  головой.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Ведения  мяча.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Обманные  движения  /финты/.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Отбор  мяча.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ru-RU" b="1" dirty="0" smtClean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100" name="Picture 4" descr="C:\Users\1\Pictures\Сухарева\djos_2011_02_07_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746" y="2000240"/>
            <a:ext cx="2571768" cy="1785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4101" name="Picture 5" descr="C:\Users\1\Pictures\Сухарева\ead24a3685b9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4500570"/>
            <a:ext cx="2584143" cy="167665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Игра  головой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88" y="1196975"/>
            <a:ext cx="835342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Удар  серединой  лба  из  опорного  положения </a:t>
            </a: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1844675"/>
            <a:ext cx="83534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Чаще всего удары головой применяются в борьбе за высокий мяч. Данный прием отличается высокой точностью.</a:t>
            </a:r>
          </a:p>
          <a:p>
            <a:pPr>
              <a:defRPr/>
            </a:pPr>
            <a:endParaRPr lang="ru-RU" sz="2000" dirty="0">
              <a:solidFill>
                <a:srgbClr val="FFFF00"/>
              </a:solidFill>
              <a:effectLst>
                <a:outerShdw blurRad="38100" dist="25400" dir="10800000" algn="ctr" rotWithShape="0">
                  <a:schemeClr val="bg2"/>
                </a:outerShdw>
              </a:effectLst>
            </a:endParaRPr>
          </a:p>
        </p:txBody>
      </p:sp>
      <p:pic>
        <p:nvPicPr>
          <p:cNvPr id="5" name="Рисунок 4" descr="13 удар серединой лб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27684" y="2865433"/>
            <a:ext cx="5688632" cy="3430549"/>
          </a:xfrm>
          <a:prstGeom prst="snip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Игра  головой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213" y="1196975"/>
            <a:ext cx="774065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Удар  серединой  лба в прыжке</a:t>
            </a: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55650" y="2565400"/>
            <a:ext cx="30241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200" dirty="0">
                <a:solidFill>
                  <a:srgbClr val="FFFF00"/>
                </a:solidFill>
                <a:effectLst>
                  <a:outerShdw blurRad="25400" dist="25400" dir="10800000" algn="tl">
                    <a:srgbClr val="000000"/>
                  </a:outerShdw>
                </a:effectLst>
                <a:cs typeface="Times New Roman" pitchFamily="18" charset="0"/>
              </a:rPr>
              <a:t>Эффективность этого приема зависит от умения игрока скоординировать свои движения в момент нанесения удара.</a:t>
            </a:r>
            <a:endParaRPr lang="ru-RU" sz="2200" dirty="0">
              <a:solidFill>
                <a:srgbClr val="FFFF00"/>
              </a:solidFill>
              <a:effectLst>
                <a:outerShdw blurRad="25400" dist="25400" dir="108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 descr="14 удар головой в прыжке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5976" y="2204863"/>
            <a:ext cx="3905854" cy="396146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Игра  головой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213" y="1412875"/>
            <a:ext cx="72009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Удар  боковой  частью  головы</a:t>
            </a: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4213" y="2565400"/>
            <a:ext cx="20875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Такой удар выполняется как в опорном положении, так и в прыжке. </a:t>
            </a:r>
          </a:p>
        </p:txBody>
      </p:sp>
      <p:pic>
        <p:nvPicPr>
          <p:cNvPr id="5" name="Рисунок 4" descr="15 удар головой боко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2564904"/>
            <a:ext cx="5089287" cy="3384376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Игра  головой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213" y="1412875"/>
            <a:ext cx="72009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Удар  затылочной  частью головы</a:t>
            </a: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188" y="2051050"/>
            <a:ext cx="28082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Этот прием применяется в футболе в случаях, когда летящий на игрока мяч чуть выше его головы (или опускающийся на него мяч) невозможно каким-либо способом направить в сторону или вперед одному из партнеров.</a:t>
            </a:r>
          </a:p>
        </p:txBody>
      </p:sp>
      <p:pic>
        <p:nvPicPr>
          <p:cNvPr id="5" name="Рисунок 4" descr="16 удар затылко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2852936"/>
            <a:ext cx="4901904" cy="3168352"/>
          </a:xfrm>
          <a:prstGeom prst="snip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Игра  головой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188" y="1196975"/>
            <a:ext cx="79200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Удар  головой  в  броске</a:t>
            </a: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4000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188" y="2060575"/>
            <a:ext cx="30241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Удар в броске применяется в случаях, когда мяч находится в полете впереди игрока на низкой высоте (обычно ниже пояса) и труднодоступен для нанесения удара любым другим способом. Данный удар также можно отнести к трюковым приемам футбола.</a:t>
            </a:r>
          </a:p>
        </p:txBody>
      </p:sp>
      <p:pic>
        <p:nvPicPr>
          <p:cNvPr id="5" name="Рисунок 4" descr="17 удар головой в броске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95936" y="2276872"/>
            <a:ext cx="4464496" cy="397844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Ведение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 мяча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0483" name="Rectangle 16"/>
          <p:cNvSpPr>
            <a:spLocks noChangeArrowheads="1"/>
          </p:cNvSpPr>
          <p:nvPr/>
        </p:nvSpPr>
        <p:spPr bwMode="auto">
          <a:xfrm rot="-5400000">
            <a:off x="637382" y="1099344"/>
            <a:ext cx="3825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eaLnBrk="0" hangingPunct="0"/>
            <a:endParaRPr lang="ru-RU" sz="1300">
              <a:solidFill>
                <a:srgbClr val="00B05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755650" y="3933825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ведение  внешней  частью  подъёма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213" y="1125538"/>
            <a:ext cx="7920037" cy="193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Ведение мяча, или дриблинг – один из важнейших технических приемов в футболе. Ведение используется для выхода игрока, владеющего мячом, на выгодную позицию для выполнения передачи партнеру или удара по воротам.</a:t>
            </a:r>
          </a:p>
        </p:txBody>
      </p:sp>
      <p:pic>
        <p:nvPicPr>
          <p:cNvPr id="7" name="Рисунок 6" descr="18 ведение внешней стороной стопы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4283968" y="3573016"/>
            <a:ext cx="4072245" cy="2626598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0"/>
            <a:ext cx="8229600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Ведение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  мяча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1507" name="Rectangle 16"/>
          <p:cNvSpPr>
            <a:spLocks noChangeArrowheads="1"/>
          </p:cNvSpPr>
          <p:nvPr/>
        </p:nvSpPr>
        <p:spPr bwMode="auto">
          <a:xfrm rot="-5400000">
            <a:off x="637382" y="1099344"/>
            <a:ext cx="3825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eaLnBrk="0" hangingPunct="0"/>
            <a:endParaRPr lang="ru-RU" sz="1300">
              <a:solidFill>
                <a:srgbClr val="00B05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4356100" y="3573463"/>
            <a:ext cx="2862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ведение  носком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684213" y="1557338"/>
            <a:ext cx="4535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ведение  внутренней  стороной  стопы </a:t>
            </a:r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1547813" y="5805488"/>
            <a:ext cx="3252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u="sng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  <a:latin typeface="Monotype Corsiva" pitchFamily="66" charset="0"/>
              </a:rPr>
              <a:t>ведение  подошвой</a:t>
            </a:r>
          </a:p>
        </p:txBody>
      </p:sp>
      <p:pic>
        <p:nvPicPr>
          <p:cNvPr id="10" name="Рисунок 9" descr="19 ведение мяча внутренней частью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08104" y="1268760"/>
            <a:ext cx="2870138" cy="2160240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Рисунок 10" descr="20 ведение мяча носкам.jpg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>
          <a:xfrm>
            <a:off x="827584" y="3212976"/>
            <a:ext cx="3161556" cy="2088232"/>
          </a:xfrm>
          <a:prstGeom prst="snip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21 ведение мяча подошвой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20072" y="4509120"/>
            <a:ext cx="3128623" cy="201622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5">
      <a:dk1>
        <a:srgbClr val="000000"/>
      </a:dk1>
      <a:lt1>
        <a:srgbClr val="FFFFFF"/>
      </a:lt1>
      <a:dk2>
        <a:srgbClr val="336600"/>
      </a:dk2>
      <a:lt2>
        <a:srgbClr val="FFFFFF"/>
      </a:lt2>
      <a:accent1>
        <a:srgbClr val="B7C533"/>
      </a:accent1>
      <a:accent2>
        <a:srgbClr val="CCCCFF"/>
      </a:accent2>
      <a:accent3>
        <a:srgbClr val="ADB8AA"/>
      </a:accent3>
      <a:accent4>
        <a:srgbClr val="DADADA"/>
      </a:accent4>
      <a:accent5>
        <a:srgbClr val="D8DFAD"/>
      </a:accent5>
      <a:accent6>
        <a:srgbClr val="B9B9E7"/>
      </a:accent6>
      <a:hlink>
        <a:srgbClr val="FFFFCC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2392</TotalTime>
  <Words>456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Как  научиться  играть  в  </vt:lpstr>
      <vt:lpstr>Техника – ваше оружие</vt:lpstr>
      <vt:lpstr>Игра  головой</vt:lpstr>
      <vt:lpstr>Игра  головой</vt:lpstr>
      <vt:lpstr>Игра  головой</vt:lpstr>
      <vt:lpstr>Игра  головой</vt:lpstr>
      <vt:lpstr>Игра  головой</vt:lpstr>
      <vt:lpstr>Ведение   мяча</vt:lpstr>
      <vt:lpstr>Ведение   мяча</vt:lpstr>
      <vt:lpstr>Обманные  движения  (финты)</vt:lpstr>
      <vt:lpstr>Отбор   мяча</vt:lpstr>
      <vt:lpstr>Отбор   мяча</vt:lpstr>
      <vt:lpstr>Отбор   мяча</vt:lpstr>
      <vt:lpstr>Используемые  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научиться играть в  футбол</dc:title>
  <dc:creator>ANNA</dc:creator>
  <cp:lastModifiedBy>dom</cp:lastModifiedBy>
  <cp:revision>227</cp:revision>
  <dcterms:created xsi:type="dcterms:W3CDTF">2012-06-15T18:17:38Z</dcterms:created>
  <dcterms:modified xsi:type="dcterms:W3CDTF">2015-11-01T20:30:02Z</dcterms:modified>
</cp:coreProperties>
</file>