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0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AC0"/>
    <a:srgbClr val="4F2270"/>
    <a:srgbClr val="005C2A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A88A9-5438-48D2-9D47-198D1A1B386D}" type="datetimeFigureOut">
              <a:rPr lang="ru-RU" smtClean="0"/>
              <a:pPr/>
              <a:t>27.03.2010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FC42E-C5BF-437C-90AE-91DD6C336E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A88A9-5438-48D2-9D47-198D1A1B386D}" type="datetimeFigureOut">
              <a:rPr lang="ru-RU" smtClean="0"/>
              <a:pPr/>
              <a:t>27.03.2010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FC42E-C5BF-437C-90AE-91DD6C336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A88A9-5438-48D2-9D47-198D1A1B386D}" type="datetimeFigureOut">
              <a:rPr lang="ru-RU" smtClean="0"/>
              <a:pPr/>
              <a:t>27.03.2010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FC42E-C5BF-437C-90AE-91DD6C336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A88A9-5438-48D2-9D47-198D1A1B386D}" type="datetimeFigureOut">
              <a:rPr lang="ru-RU" smtClean="0"/>
              <a:pPr/>
              <a:t>27.03.2010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FC42E-C5BF-437C-90AE-91DD6C336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A88A9-5438-48D2-9D47-198D1A1B386D}" type="datetimeFigureOut">
              <a:rPr lang="ru-RU" smtClean="0"/>
              <a:pPr/>
              <a:t>27.03.2010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FC42E-C5BF-437C-90AE-91DD6C336E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A88A9-5438-48D2-9D47-198D1A1B386D}" type="datetimeFigureOut">
              <a:rPr lang="ru-RU" smtClean="0"/>
              <a:pPr/>
              <a:t>27.03.2010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FC42E-C5BF-437C-90AE-91DD6C336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A88A9-5438-48D2-9D47-198D1A1B386D}" type="datetimeFigureOut">
              <a:rPr lang="ru-RU" smtClean="0"/>
              <a:pPr/>
              <a:t>27.03.2010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FC42E-C5BF-437C-90AE-91DD6C336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A88A9-5438-48D2-9D47-198D1A1B386D}" type="datetimeFigureOut">
              <a:rPr lang="ru-RU" smtClean="0"/>
              <a:pPr/>
              <a:t>27.03.2010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FC42E-C5BF-437C-90AE-91DD6C336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A88A9-5438-48D2-9D47-198D1A1B386D}" type="datetimeFigureOut">
              <a:rPr lang="ru-RU" smtClean="0"/>
              <a:pPr/>
              <a:t>27.03.2010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FC42E-C5BF-437C-90AE-91DD6C336E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A88A9-5438-48D2-9D47-198D1A1B386D}" type="datetimeFigureOut">
              <a:rPr lang="ru-RU" smtClean="0"/>
              <a:pPr/>
              <a:t>27.03.2010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FC42E-C5BF-437C-90AE-91DD6C336E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EA88A9-5438-48D2-9D47-198D1A1B386D}" type="datetimeFigureOut">
              <a:rPr lang="ru-RU" smtClean="0"/>
              <a:pPr/>
              <a:t>27.03.2010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AFC42E-C5BF-437C-90AE-91DD6C336E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EA88A9-5438-48D2-9D47-198D1A1B386D}" type="datetimeFigureOut">
              <a:rPr lang="ru-RU" smtClean="0"/>
              <a:pPr/>
              <a:t>27.03.2010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7AFC42E-C5BF-437C-90AE-91DD6C336E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285728"/>
            <a:ext cx="75724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Путешествие по Московскому кремлю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Башни московского Кремля. Вида на набережную Москвы реки, Московский Кремль. Башни Кремля. Фото&#10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928802"/>
            <a:ext cx="6500826" cy="4573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Калита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i-main-pic" descr="Картинка 9 из 12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14987"/>
            <a:ext cx="3286148" cy="4596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remlin Towers. Borovitskaya. — Кремлевские башни. Боровицка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6"/>
            <a:ext cx="2071702" cy="287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285992"/>
            <a:ext cx="2143140" cy="868346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solidFill>
                  <a:srgbClr val="FFFF00"/>
                </a:solidFill>
              </a:rPr>
              <a:t>Боровицкая</a:t>
            </a:r>
            <a:r>
              <a:rPr lang="ru-RU" sz="1600" dirty="0" smtClean="0">
                <a:solidFill>
                  <a:srgbClr val="FFFF00"/>
                </a:solidFill>
              </a:rPr>
              <a:t> - 32.65 м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2052" name="Picture 4" descr="Kremlin Towers. Vodovzvodnaya. — Кремлевские башни. Водовзводная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85728"/>
            <a:ext cx="1905109" cy="286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Kremlin Towers. Beklemishevskaya. — Кремлевские башни. Беклемишевская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290"/>
            <a:ext cx="190310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Kremlin Towers. Spasskaya — Кремлевские башни. Спасская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643314"/>
            <a:ext cx="195068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0_2530e_7241126_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571876"/>
            <a:ext cx="1857388" cy="298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Kremlin Towers. Troitskaya. — Кремлевские башни. Троицкая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3571876"/>
            <a:ext cx="1950560" cy="292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71868" y="285749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Водовзводная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61.25 м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6512" y="2786058"/>
            <a:ext cx="264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Беклемишевская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46.2 м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0496" y="62865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Спасская – 71 м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621508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Никольская – 70.4 м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2264" y="628652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Троицкая – 80 м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0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164305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В час утра , чистый и хрустальный,</a:t>
            </a:r>
            <a:br>
              <a:rPr lang="ru-RU" sz="2800" b="1" dirty="0" smtClean="0"/>
            </a:br>
            <a:r>
              <a:rPr lang="ru-RU" sz="2800" b="1" dirty="0" smtClean="0"/>
              <a:t>У стен Московского кремля,</a:t>
            </a:r>
            <a:br>
              <a:rPr lang="ru-RU" sz="2800" b="1" dirty="0" smtClean="0"/>
            </a:br>
            <a:r>
              <a:rPr lang="ru-RU" sz="2800" b="1" dirty="0" smtClean="0"/>
              <a:t>Восторг души первоначальный</a:t>
            </a:r>
            <a:br>
              <a:rPr lang="ru-RU" sz="2800" b="1" dirty="0" smtClean="0"/>
            </a:br>
            <a:r>
              <a:rPr lang="ru-RU" sz="2800" b="1" dirty="0" smtClean="0"/>
              <a:t>Вернёт ли мне моя земля!</a:t>
            </a:r>
            <a:endParaRPr lang="ru-RU" sz="2800" b="1" dirty="0"/>
          </a:p>
        </p:txBody>
      </p:sp>
      <p:pic>
        <p:nvPicPr>
          <p:cNvPr id="3074" name="Picture 2" descr="История Крем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1571612"/>
            <a:ext cx="7739078" cy="502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749808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Зубцы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0_25310_f16a869a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714356"/>
            <a:ext cx="4214842" cy="596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Царь-пушка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i-main-pic" descr="Картинка 4 из 16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65483"/>
            <a:ext cx="6286544" cy="454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Царь-колокол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i-main-pic" descr="Картинка 6 из 1247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643174" y="1428736"/>
            <a:ext cx="6143668" cy="520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14356"/>
            <a:ext cx="778383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«Нет… Ни Кремля, ни его зубчатых стен… ни тяжелых дворцов его описать невозможно. Надо видеть и чувствовать все, что они говорят сердцу и воображению!» Кремль – начало всех начал – и столицы, и государства.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10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3488525" y="2333620"/>
            <a:ext cx="5655475" cy="4524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осковский Кремль. Большой Каменный мост. — Moscow Kremlin. Bolshoy Kamenny bridge.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952476" y="2500306"/>
            <a:ext cx="8191524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382" y="2500306"/>
            <a:ext cx="7929618" cy="7143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873AC0"/>
                </a:solidFill>
                <a:latin typeface="Times New Roman" pitchFamily="18" charset="0"/>
                <a:cs typeface="Times New Roman" pitchFamily="18" charset="0"/>
              </a:rPr>
              <a:t>Москва! Москва!</a:t>
            </a:r>
            <a:br>
              <a:rPr lang="ru-RU" sz="4000" b="1" dirty="0" smtClean="0">
                <a:solidFill>
                  <a:srgbClr val="873A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873AC0"/>
                </a:solidFill>
                <a:latin typeface="Times New Roman" pitchFamily="18" charset="0"/>
                <a:cs typeface="Times New Roman" pitchFamily="18" charset="0"/>
              </a:rPr>
              <a:t>Люблю тебя, как сын,</a:t>
            </a:r>
            <a:br>
              <a:rPr lang="ru-RU" sz="4000" b="1" dirty="0" smtClean="0">
                <a:solidFill>
                  <a:srgbClr val="873A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873AC0"/>
                </a:solidFill>
                <a:latin typeface="Times New Roman" pitchFamily="18" charset="0"/>
                <a:cs typeface="Times New Roman" pitchFamily="18" charset="0"/>
              </a:rPr>
              <a:t>Как русский-</a:t>
            </a:r>
            <a:br>
              <a:rPr lang="ru-RU" sz="4000" b="1" dirty="0" smtClean="0">
                <a:solidFill>
                  <a:srgbClr val="873A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873AC0"/>
                </a:solidFill>
                <a:latin typeface="Times New Roman" pitchFamily="18" charset="0"/>
                <a:cs typeface="Times New Roman" pitchFamily="18" charset="0"/>
              </a:rPr>
              <a:t>Сильно, пламенно и нежно!</a:t>
            </a:r>
            <a:endParaRPr lang="ru-RU" sz="4000" b="1" dirty="0">
              <a:solidFill>
                <a:srgbClr val="873A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Схема Московского кремля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over3"/>
          <p:cNvPicPr>
            <a:picLocks noChangeAspect="1" noChangeArrowheads="1"/>
          </p:cNvPicPr>
          <p:nvPr/>
        </p:nvPicPr>
        <p:blipFill>
          <a:blip r:embed="rId2" cstate="print"/>
          <a:srcRect l="5495" t="4139" r="3297" b="13453"/>
          <a:stretch>
            <a:fillRect/>
          </a:stretch>
        </p:blipFill>
        <p:spPr bwMode="auto">
          <a:xfrm>
            <a:off x="2214546" y="1000108"/>
            <a:ext cx="5929354" cy="568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1.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каком году был построен первый Кремль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2.5+0.5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*0.3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+10.57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*100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42"/>
            <a:ext cx="7712394" cy="1357322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</a:rPr>
              <a:t>Год основания Москвы –</a:t>
            </a:r>
            <a:br>
              <a:rPr lang="ru-RU" sz="53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1147</a:t>
            </a:r>
            <a:br>
              <a:rPr lang="ru-RU" sz="53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3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643182"/>
            <a:ext cx="7498080" cy="36052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история России - год основания Москвы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071670" y="2500306"/>
            <a:ext cx="6000792" cy="3900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Юрий Долгорукий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i-main-pic" descr="Картинка 17 из 3487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500298" y="1404923"/>
            <a:ext cx="4000528" cy="53340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71480"/>
            <a:ext cx="7719274" cy="539116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3.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Площадь старой крепости была 15000 м² , а площадь кремля, построенного Ю. Долгоруким, была на 750 а больше. Вычислите площадь нового кремля , выразив данные задачи в гектарах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357166"/>
            <a:ext cx="7498080" cy="607223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1238 году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берегам Москвы-реки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 Батый привёл полки.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Занялись у стен пожары,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Загорелся Кремль свечой.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 дотла сожгли татары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умчались саранчой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498080" cy="65008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1325 год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Но прошло немного лет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 на старом пепелище,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На кремлёвском городище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Вырастают снова срубы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 крепостной стеной из дуба,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Белокаменные храмы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 золотыми  куполами.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осква назло всем ханам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Засияла красотой.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Управлялась князь Иваном…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224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Москва! Москва! Люблю тебя, как сын, Как русский- Сильно, пламенно и нежно!</vt:lpstr>
      <vt:lpstr>Схема Московского кремля</vt:lpstr>
      <vt:lpstr>Задание 1. В каком году был построен первый Кремль?</vt:lpstr>
      <vt:lpstr>   Год основания Москвы –         1147 </vt:lpstr>
      <vt:lpstr>Юрий Долгорукий</vt:lpstr>
      <vt:lpstr>Слайд 7</vt:lpstr>
      <vt:lpstr>Слайд 8</vt:lpstr>
      <vt:lpstr>Слайд 9</vt:lpstr>
      <vt:lpstr>Иван Калита</vt:lpstr>
      <vt:lpstr>Боровицкая - 32.65 м</vt:lpstr>
      <vt:lpstr>В час утра , чистый и хрустальный, У стен Московского кремля, Восторг души первоначальный Вернёт ли мне моя земля!</vt:lpstr>
      <vt:lpstr>      Зубцы</vt:lpstr>
      <vt:lpstr>Царь-пушка</vt:lpstr>
      <vt:lpstr>Царь-колокол</vt:lpstr>
      <vt:lpstr>«Нет… Ни Кремля, ни его зубчатых стен… ни тяжелых дворцов его описать невозможно. Надо видеть и чувствовать все, что они говорят сердцу и воображению!» Кремль – начало всех начал – и столицы, и государства.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Московскому</dc:title>
  <dc:creator>Ирина</dc:creator>
  <cp:lastModifiedBy>Ирина</cp:lastModifiedBy>
  <cp:revision>28</cp:revision>
  <dcterms:created xsi:type="dcterms:W3CDTF">2010-03-27T08:14:04Z</dcterms:created>
  <dcterms:modified xsi:type="dcterms:W3CDTF">2010-03-27T18:59:47Z</dcterms:modified>
</cp:coreProperties>
</file>