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9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FFFF00"/>
    <a:srgbClr val="009900"/>
    <a:srgbClr val="D6EB0D"/>
    <a:srgbClr val="336600"/>
    <a:srgbClr val="006600"/>
    <a:srgbClr val="FFFF4B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>
      <p:cViewPr varScale="1">
        <p:scale>
          <a:sx n="96" d="100"/>
          <a:sy n="96" d="100"/>
        </p:scale>
        <p:origin x="-3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6250-E38C-426A-B6FB-B8FD25F3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1B09-47B6-4BE8-BEFB-9B67E5427067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1944-3D78-4856-A28B-7D0DFD44B02D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1876-189C-47F4-A48B-94F2B71D7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685E-EB25-4A56-B53E-E434FCD6E9A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39EF-E2E8-4202-BB46-27FF47931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9EF8-6219-4559-84C3-E40A575CF238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1080-0823-4A60-AA75-8C1102315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AC16-74D3-4C9F-95BE-1E4B87E81CEA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8B6D-F509-4D6E-B045-DBA641F59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D62D4-3828-42DB-9489-F9146DF7D092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4971C-A499-426C-82A4-21993B8C7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CB4D-BCEE-4E13-A4F1-11AB0806CBD7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4133-AFD8-4C0E-859E-63998815C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D4FF-841A-4742-83BE-1C129DEA5B6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F564-7D1A-43C8-BA0C-2E7CE090A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7184-6F8B-4C59-8859-373589C47C4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FD77-A365-4B2E-BF68-BB363B52E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5E68-67DD-41B8-B2C6-70F9D83761C2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3EEB-0282-4FD3-9778-21F5B5AB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C3D7-7F7B-4F02-9200-B6192DCB5D1C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EA03-DA29-421B-AF68-D8854662A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47FD5EC-ECA2-40FD-A631-F415BC9803EF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9B557B6-9EE5-4C16-998F-7F3CA7EA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1916113"/>
            <a:ext cx="7772400" cy="647700"/>
          </a:xfrm>
        </p:spPr>
        <p:txBody>
          <a:bodyPr anchor="b" anchorCtr="1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66"/>
                </a:solidFill>
                <a:latin typeface="Times New Roman" pitchFamily="18" charset="0"/>
              </a:rPr>
              <a:t>Как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 научиться  играть  в</a:t>
            </a:r>
            <a:r>
              <a:rPr lang="ru-RU" sz="3600" b="1" i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3600" b="1" i="1" dirty="0">
                <a:solidFill>
                  <a:srgbClr val="FF0066"/>
                </a:solidFill>
                <a:latin typeface="Monotype Corsiva" pitchFamily="66" charset="0"/>
              </a:rPr>
              <a:t/>
            </a:r>
            <a:br>
              <a:rPr lang="ru-RU" sz="3600" b="1" i="1" dirty="0">
                <a:solidFill>
                  <a:srgbClr val="FF0066"/>
                </a:solidFill>
                <a:latin typeface="Monotype Corsiva" pitchFamily="66" charset="0"/>
              </a:rPr>
            </a:br>
            <a:endParaRPr lang="ru-RU" sz="8000" b="1" i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футболист 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 rot="377691">
            <a:off x="4802875" y="1724156"/>
            <a:ext cx="3294366" cy="4392488"/>
          </a:xfrm>
          <a:prstGeom prst="rect">
            <a:avLst/>
          </a:prstGeom>
          <a:ln w="31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71600" y="1484784"/>
            <a:ext cx="33591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футбол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626" y="4941888"/>
            <a:ext cx="33714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Учитель  физкультуры:</a:t>
            </a:r>
          </a:p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МБОУ «Прогимназия № 2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г</a:t>
            </a:r>
            <a:r>
              <a:rPr lang="ru-RU" sz="2000" dirty="0" smtClean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. Воронеж</a:t>
            </a:r>
            <a:endParaRPr lang="ru-RU" sz="2000" dirty="0">
              <a:solidFill>
                <a:srgbClr val="FFFF00"/>
              </a:solidFill>
              <a:effectLst>
                <a:outerShdw blurRad="25400" dist="25400" dir="10800000" algn="ctr" rotWithShape="0">
                  <a:schemeClr val="bg2"/>
                </a:outerShdw>
              </a:effectLst>
            </a:endParaRPr>
          </a:p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25400" dist="25400" dir="10800000" algn="ctr" rotWithShape="0">
                    <a:schemeClr val="bg2"/>
                  </a:outerShdw>
                </a:effectLst>
              </a:rPr>
              <a:t>Сухарева Г.Ф.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335699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часть  3</a:t>
            </a:r>
            <a:endParaRPr lang="ru-RU" sz="4000" dirty="0"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49275"/>
            <a:ext cx="8077200" cy="942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7200" b="1" dirty="0" smtClean="0">
                <a:solidFill>
                  <a:srgbClr val="FF0066"/>
                </a:solidFill>
                <a:latin typeface="Times New Roman" pitchFamily="18" charset="0"/>
              </a:rPr>
              <a:t>Тактика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</a:rPr>
              <a:t> – руководство   к  действию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05038"/>
            <a:ext cx="3816350" cy="20161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Игровые </a:t>
            </a: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упражнения -</a:t>
            </a:r>
            <a:endParaRPr lang="ru-RU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ключ </a:t>
            </a: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к  освоению </a:t>
            </a:r>
            <a:endParaRPr lang="ru-RU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тактики </a:t>
            </a:r>
            <a:r>
              <a:rPr lang="ru-RU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 игры </a:t>
            </a:r>
            <a:endParaRPr lang="ru-RU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9221" name="Picture 5" descr="C:\Users\1\Pictures\Сухарева\0_44df0_3755f251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4984"/>
            <a:ext cx="4253608" cy="283396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</a:rPr>
              <a:t>Игра № 1 на ведение мяча с изменением направления движения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3800" y="1773238"/>
            <a:ext cx="3754438" cy="37433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200" dirty="0" smtClean="0"/>
              <a:t> </a:t>
            </a:r>
            <a:r>
              <a:rPr lang="ru-RU" sz="2200" dirty="0" smtClean="0"/>
              <a:t>   </a:t>
            </a:r>
            <a:r>
              <a:rPr lang="ru-RU" sz="2200" dirty="0" smtClean="0">
                <a:solidFill>
                  <a:srgbClr val="FFFF00"/>
                </a:solidFill>
              </a:rPr>
              <a:t>Ведение мяча по часовой стрелке по периметру квадрата с длиной стороны 6 метров. Кто первый из двух игроков догонит и коснётся другого?</a:t>
            </a:r>
          </a:p>
          <a:p>
            <a:pPr eaLnBrk="1" hangingPunct="1">
              <a:buFontTx/>
              <a:buNone/>
              <a:defRPr/>
            </a:pPr>
            <a:r>
              <a:rPr lang="ru-RU" sz="2200" dirty="0" smtClean="0">
                <a:solidFill>
                  <a:srgbClr val="FFFF00"/>
                </a:solidFill>
              </a:rPr>
              <a:t>          </a:t>
            </a:r>
            <a:r>
              <a:rPr lang="ru-RU" sz="2200" b="1" i="1" dirty="0" smtClean="0">
                <a:solidFill>
                  <a:srgbClr val="FFFF00"/>
                </a:solidFill>
              </a:rPr>
              <a:t>Вариант:</a:t>
            </a:r>
            <a:r>
              <a:rPr lang="ru-RU" sz="2200" dirty="0" smtClean="0">
                <a:solidFill>
                  <a:srgbClr val="FFFF00"/>
                </a:solidFill>
              </a:rPr>
              <a:t> побеждает тот, кто первым пройдет два раза по периметру квадрата.</a:t>
            </a:r>
          </a:p>
        </p:txBody>
      </p:sp>
      <p:pic>
        <p:nvPicPr>
          <p:cNvPr id="10244" name="Picture 4" descr="C:\Users\1\Pictures\Сухарева\IMG_0238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571472" y="1857364"/>
            <a:ext cx="360000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5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</a:rPr>
              <a:t>Игра № 2 на ведение мяча с изменением направления движения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3960813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1900" dirty="0" smtClean="0">
                <a:solidFill>
                  <a:srgbClr val="FFFF00"/>
                </a:solidFill>
              </a:rPr>
              <a:t>Дриблинг вправо (влево). Ученики ведут мяч в сторону ворот воображаемого соперника. Одновременно с неожиданным касанием мяча меняет направление и начинается быстрое смещение вправо (влево) с четким и энергичным упором на левую (правую) ногу. Войти с мячом в ворота или два раза подряд бить по мячу, что бы он пошел влево или право, считается ошибкой. Побеждает игрок прошедший полный круг, не совершив ни одной ошибки. </a:t>
            </a:r>
          </a:p>
        </p:txBody>
      </p:sp>
      <p:pic>
        <p:nvPicPr>
          <p:cNvPr id="11268" name="Picture 4" descr="C:\Users\1\Pictures\Сухарева\IMG_0239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 rot="5400000">
            <a:off x="4604783" y="2388105"/>
            <a:ext cx="4320000" cy="3377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</a:rPr>
              <a:t>Игры на тему</a:t>
            </a:r>
            <a:r>
              <a:rPr lang="ru-RU" sz="3600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</a:rPr>
              <a:t>«дотронься и беги»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3800" y="1557338"/>
            <a:ext cx="360045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    </a:t>
            </a:r>
            <a:r>
              <a:rPr lang="ru-RU" sz="2200" dirty="0" smtClean="0">
                <a:solidFill>
                  <a:srgbClr val="006600"/>
                </a:solidFill>
              </a:rPr>
              <a:t>«Полицейские и воры»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0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900" dirty="0" smtClean="0">
                <a:solidFill>
                  <a:srgbClr val="006600"/>
                </a:solidFill>
              </a:rPr>
              <a:t>     </a:t>
            </a:r>
            <a:r>
              <a:rPr lang="ru-RU" sz="2000" dirty="0" smtClean="0">
                <a:solidFill>
                  <a:srgbClr val="FFFF00"/>
                </a:solidFill>
              </a:rPr>
              <a:t>Два полицейских с мячом пытаются дотронуться рукой до вора, не теряя при этом контроля за мячом. Сколько секунд вору удается быть не осаленным, продолжая контролировать свой мяч и не выходя за пределы квадрата? При каждом касании игроки меняются ролями. Кто из трёх игроков наберет больше очков из девяти попыток? Размер площадки 15 х 15 или        20 х 20 м.</a:t>
            </a:r>
          </a:p>
        </p:txBody>
      </p:sp>
      <p:pic>
        <p:nvPicPr>
          <p:cNvPr id="12292" name="Picture 4" descr="C:\Users\1\Pictures\Сухарева\IMG_0240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727046" y="1763703"/>
            <a:ext cx="392909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 prst="coolSlant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66"/>
                </a:solidFill>
                <a:latin typeface="Times New Roman" pitchFamily="18" charset="0"/>
              </a:rPr>
              <a:t>Упрощенная игра 2 на 2 с четырьмя воротами крест-накрест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3527425" cy="2447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200" dirty="0" smtClean="0">
                <a:solidFill>
                  <a:srgbClr val="006600"/>
                </a:solidFill>
              </a:rPr>
              <a:t>Правила игры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800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solidFill>
                  <a:srgbClr val="006600"/>
                </a:solidFill>
              </a:rPr>
              <a:t>     </a:t>
            </a:r>
            <a:r>
              <a:rPr lang="ru-RU" sz="2200" dirty="0" smtClean="0">
                <a:solidFill>
                  <a:srgbClr val="FFFF00"/>
                </a:solidFill>
              </a:rPr>
              <a:t>Каждая пара защищает двое ворот, расположенные друг против друга, и атакует двое других ворот. Начинается игра с небольшой перетасовки. </a:t>
            </a:r>
          </a:p>
        </p:txBody>
      </p:sp>
      <p:pic>
        <p:nvPicPr>
          <p:cNvPr id="13316" name="Picture 4" descr="C:\Users\1\Pictures\Сухарева\IMG_0241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4429124" y="1928802"/>
            <a:ext cx="414337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101600" prst="riblet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4213" y="4797425"/>
            <a:ext cx="80645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>
                      <a:lumMod val="85000"/>
                      <a:lumOff val="15000"/>
                    </a:schemeClr>
                  </a:outerShdw>
                </a:effectLst>
              </a:rPr>
              <a:t>После того как игрок забивает гол, проходя с контролируемым мячом за линию ворот, игра возобновляется и соперник должен находиться в трех метрах от мяча. Играют 4 тайма по три минуты, и после каждого тайма происходит смена ворот.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000" dirty="0">
                <a:solidFill>
                  <a:srgbClr val="FF0066"/>
                </a:solidFill>
                <a:latin typeface="Monotype Corsiva" pitchFamily="66" charset="0"/>
              </a:rPr>
              <a:t>Футбол</a:t>
            </a:r>
            <a:r>
              <a:rPr lang="ru-RU" sz="3200" dirty="0">
                <a:solidFill>
                  <a:srgbClr val="FF0066"/>
                </a:solidFill>
                <a:latin typeface="Times New Roman" pitchFamily="18" charset="0"/>
              </a:rPr>
              <a:t>   </a:t>
            </a:r>
            <a:r>
              <a:rPr lang="ru-RU" dirty="0">
                <a:solidFill>
                  <a:srgbClr val="FF0066"/>
                </a:solidFill>
                <a:latin typeface="Times New Roman" pitchFamily="18" charset="0"/>
              </a:rPr>
              <a:t>– игра для всех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4537075" cy="3816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             </a:t>
            </a:r>
            <a:r>
              <a:rPr lang="ru-RU" sz="36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Дорогие  друзья!  </a:t>
            </a:r>
            <a:r>
              <a:rPr lang="ru-RU" sz="28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Желаю  успешных тренировок,  отличной спортивной  подготовки и много побед в увлекательных  состязаниях  по  футболу.  Пусть  победит сильнейший!                                       Мяч на центр!</a:t>
            </a:r>
            <a:endParaRPr lang="ru-RU" sz="2800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500" dirty="0">
                <a:solidFill>
                  <a:srgbClr val="006600"/>
                </a:solidFill>
                <a:latin typeface="Monotype Corsiva" pitchFamily="66" charset="0"/>
              </a:rPr>
              <a:t>     </a:t>
            </a:r>
            <a:r>
              <a:rPr lang="ru-RU" sz="25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5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Ива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461" y="2204864"/>
            <a:ext cx="4203950" cy="31529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</a:rPr>
              <a:t>Используемые  источники:</a:t>
            </a:r>
            <a:endParaRPr lang="ru-RU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8"/>
            <a:ext cx="8496944" cy="4523382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Футбол для начинающих: Практический курс/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Г.Харви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Д.Рангворд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; Пер. с англ.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В.Гаппарова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М., ООО «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Идательство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Артель;  ООО «Издательство АСТ», 2003. – 264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Мини-футбол - игра для всех/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В.Л.Мутко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С.Н.Андреев, Э.Г.Алиев. – 2-е изд. – М., Советский спорт, 2008. – 264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Как научиться играть в футбол: Школа технического мастерства для молодых/ Пер. с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итал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М.: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Терра-Спорт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, Олимпия Пресс, 2004. – 244 с. : ил.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101 упражнение для юных футболистов: Возраст 7-11 лет/ М.Кук; Пер. с англ.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Л.Зарохович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. – М.: </a:t>
            </a:r>
            <a:r>
              <a:rPr lang="ru-RU" sz="2400" b="1" dirty="0" err="1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ооо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«Издательство АСТ; ООО «Издательство Артель, 2003 – 128 с. ; ил.</a:t>
            </a:r>
            <a:endParaRPr lang="ru-RU" sz="2400" b="1" dirty="0">
              <a:solidFill>
                <a:srgbClr val="0066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2500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5">
      <a:dk1>
        <a:srgbClr val="000000"/>
      </a:dk1>
      <a:lt1>
        <a:srgbClr val="FFFFFF"/>
      </a:lt1>
      <a:dk2>
        <a:srgbClr val="336600"/>
      </a:dk2>
      <a:lt2>
        <a:srgbClr val="FFFFFF"/>
      </a:lt2>
      <a:accent1>
        <a:srgbClr val="B7C533"/>
      </a:accent1>
      <a:accent2>
        <a:srgbClr val="CCCCFF"/>
      </a:accent2>
      <a:accent3>
        <a:srgbClr val="ADB8AA"/>
      </a:accent3>
      <a:accent4>
        <a:srgbClr val="DADADA"/>
      </a:accent4>
      <a:accent5>
        <a:srgbClr val="D8DFAD"/>
      </a:accent5>
      <a:accent6>
        <a:srgbClr val="B9B9E7"/>
      </a:accent6>
      <a:hlink>
        <a:srgbClr val="FFFFCC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2391</TotalTime>
  <Words>514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Океан</vt:lpstr>
      <vt:lpstr>Как  научиться  играть  в  </vt:lpstr>
      <vt:lpstr>Тактика – руководство   к  действию</vt:lpstr>
      <vt:lpstr>Игра № 1 на ведение мяча с изменением направления движения</vt:lpstr>
      <vt:lpstr>Игра № 2 на ведение мяча с изменением направления движения</vt:lpstr>
      <vt:lpstr>Игры на тему «дотронься и беги»</vt:lpstr>
      <vt:lpstr>Упрощенная игра 2 на 2 с четырьмя воротами крест-накрест</vt:lpstr>
      <vt:lpstr>Футбол   – игра для всех</vt:lpstr>
      <vt:lpstr>Используемые  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научиться играть в  футбол</dc:title>
  <dc:creator>ANNA</dc:creator>
  <cp:lastModifiedBy>dom</cp:lastModifiedBy>
  <cp:revision>224</cp:revision>
  <dcterms:created xsi:type="dcterms:W3CDTF">2012-06-15T18:17:38Z</dcterms:created>
  <dcterms:modified xsi:type="dcterms:W3CDTF">2015-11-01T20:31:54Z</dcterms:modified>
</cp:coreProperties>
</file>