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49EE4-F797-4302-A5A6-07513C9830E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4CA48-B06A-4D79-BD84-73FD7332F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52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49EE4-F797-4302-A5A6-07513C9830E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4CA48-B06A-4D79-BD84-73FD7332F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2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86045"/>
      </p:ext>
    </p:extLst>
  </p:cSld>
  <p:clrMapOvr>
    <a:masterClrMapping/>
  </p:clrMapOvr>
  <p:transition spd="slow" advTm="363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72509"/>
      </p:ext>
    </p:extLst>
  </p:cSld>
  <p:clrMapOvr>
    <a:masterClrMapping/>
  </p:clrMapOvr>
  <p:transition spd="slow" advTm="4664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08013"/>
      </p:ext>
    </p:extLst>
  </p:cSld>
  <p:clrMapOvr>
    <a:masterClrMapping/>
  </p:clrMapOvr>
  <p:transition spd="slow" advTm="7358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70816"/>
      </p:ext>
    </p:extLst>
  </p:cSld>
  <p:clrMapOvr>
    <a:masterClrMapping/>
  </p:clrMapOvr>
  <p:transition spd="slow" advTm="5015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8914"/>
      </p:ext>
    </p:extLst>
  </p:cSld>
  <p:clrMapOvr>
    <a:masterClrMapping/>
  </p:clrMapOvr>
  <p:transition spd="slow" advTm="908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08800"/>
      </p:ext>
    </p:extLst>
  </p:cSld>
  <p:clrMapOvr>
    <a:masterClrMapping/>
  </p:clrMapOvr>
  <p:transition spd="slow" advTm="16128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15680"/>
      </p:ext>
    </p:extLst>
  </p:cSld>
  <p:clrMapOvr>
    <a:masterClrMapping/>
  </p:clrMapOvr>
  <p:transition spd="slow" advTm="5924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66116"/>
      </p:ext>
    </p:extLst>
  </p:cSld>
  <p:clrMapOvr>
    <a:masterClrMapping/>
  </p:clrMapOvr>
  <p:transition spd="slow" advTm="459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69825"/>
      </p:ext>
    </p:extLst>
  </p:cSld>
  <p:clrMapOvr>
    <a:masterClrMapping/>
  </p:clrMapOvr>
  <p:transition spd="slow" advTm="13752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26940"/>
      </p:ext>
    </p:extLst>
  </p:cSld>
  <p:clrMapOvr>
    <a:masterClrMapping/>
  </p:clrMapOvr>
  <p:transition spd="slow" advTm="630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97206"/>
      </p:ext>
    </p:extLst>
  </p:cSld>
  <p:clrMapOvr>
    <a:masterClrMapping/>
  </p:clrMapOvr>
  <p:transition spd="slow" advTm="18255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196697"/>
      </p:ext>
    </p:extLst>
  </p:cSld>
  <p:clrMapOvr>
    <a:masterClrMapping/>
  </p:clrMapOvr>
  <p:transition spd="slow" advTm="574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Привалов Евгений</dc:creator>
  <cp:lastModifiedBy>Привалов Евгений</cp:lastModifiedBy>
  <cp:revision>1</cp:revision>
  <dcterms:created xsi:type="dcterms:W3CDTF">2015-10-31T12:04:11Z</dcterms:created>
  <dcterms:modified xsi:type="dcterms:W3CDTF">2015-10-31T12:04:12Z</dcterms:modified>
</cp:coreProperties>
</file>