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7758" y="2505472"/>
            <a:ext cx="7877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ЗАКАЛИВАНИЯ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4941168"/>
            <a:ext cx="26025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Курбанова А.А.</a:t>
            </a:r>
          </a:p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Инструктор по ФК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МАДОУ ЦРР Д/С №14</a:t>
            </a:r>
          </a:p>
          <a:p>
            <a:pPr algn="ctr"/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Г.Кропоткин</a:t>
            </a: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2015 г.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3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48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2060848"/>
            <a:ext cx="5287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того, чтобы  закаливание было эффективным,</a:t>
            </a:r>
          </a:p>
          <a:p>
            <a:pPr algn="ctr"/>
            <a:r>
              <a:rPr lang="ru-RU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следует соблюдать определенные правила:</a:t>
            </a:r>
            <a:endParaRPr lang="ru-RU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00110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Первое правило: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49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2780928"/>
            <a:ext cx="9144000" cy="4077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768" cy="27809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1495" y="195605"/>
            <a:ext cx="41216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Если хочешь быть здоровым,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Прогони подальше лень.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Если начал закаляться,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Закаляйся каждый день.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765265"/>
            <a:ext cx="82316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cap="none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Закаливание должно быть ежедневным, постоянным.</a:t>
            </a:r>
          </a:p>
          <a:p>
            <a:pPr algn="ctr"/>
            <a:r>
              <a:rPr lang="ru-RU" sz="2000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 водные процедуры нужно каждый день, без пропусков.</a:t>
            </a:r>
          </a:p>
          <a:p>
            <a:pPr algn="ctr"/>
            <a:r>
              <a:rPr lang="ru-RU" sz="2000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этого нужна не малая сила воли.</a:t>
            </a:r>
            <a:endParaRPr lang="ru-RU" sz="2000" cap="none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56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16632"/>
            <a:ext cx="519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Второе правило: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03996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Вышел сразу на мороз – </a:t>
            </a:r>
          </a:p>
          <a:p>
            <a:pPr lvl="0"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Весь до косточек промёрз.</a:t>
            </a:r>
          </a:p>
          <a:p>
            <a:pPr lvl="0"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Закаляйся постепенно – </a:t>
            </a:r>
          </a:p>
          <a:p>
            <a:pPr lvl="0"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Это для здоровья ценно.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5352" y="2995698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Закаливание должно быть постепенным, лучше начинать с воздушных процедур: умываться и делать зарядку в одних трусиках при комнатной температуре,  15-20 минут.</a:t>
            </a:r>
          </a:p>
          <a:p>
            <a:pPr lvl="0" algn="ctr"/>
            <a:r>
              <a:rPr lang="ru-RU" sz="20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Следить, чтобы на коже не появились «пупырышки», </a:t>
            </a:r>
          </a:p>
          <a:p>
            <a:pPr lvl="0" algn="ctr"/>
            <a:r>
              <a:rPr lang="ru-RU" sz="20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надо сразу одеваться.</a:t>
            </a:r>
          </a:p>
        </p:txBody>
      </p:sp>
    </p:spTree>
    <p:extLst>
      <p:ext uri="{BB962C8B-B14F-4D97-AF65-F5344CB8AC3E}">
        <p14:creationId xmlns:p14="http://schemas.microsoft.com/office/powerpoint/2010/main" val="39411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74" y="0"/>
            <a:ext cx="920907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258899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Обливание следует </a:t>
            </a:r>
            <a:r>
              <a:rPr lang="ru-RU" sz="3200" b="1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начинать с </a:t>
            </a:r>
            <a:r>
              <a:rPr lang="ru-RU" sz="32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теплого душа, </a:t>
            </a:r>
            <a:r>
              <a:rPr lang="ru-RU" sz="3200" b="1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постепенно </a:t>
            </a:r>
            <a:r>
              <a:rPr lang="ru-RU" sz="32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снижая температуру воды </a:t>
            </a:r>
            <a:r>
              <a:rPr lang="ru-RU" sz="3200" b="1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на </a:t>
            </a:r>
            <a:r>
              <a:rPr lang="ru-RU" sz="32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1 градус каждые два-три дня,</a:t>
            </a:r>
          </a:p>
          <a:p>
            <a:pPr lvl="0" algn="ctr"/>
            <a:r>
              <a:rPr lang="ru-RU" sz="32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доведя её до 15-18 градусов</a:t>
            </a:r>
            <a:r>
              <a:rPr lang="ru-RU" sz="3200" b="1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.</a:t>
            </a:r>
            <a:endParaRPr lang="ru-RU" sz="3200" b="1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5" y="2268819"/>
            <a:ext cx="4610361" cy="47750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253989"/>
            <a:ext cx="3960440" cy="46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8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0" y="4149080"/>
            <a:ext cx="2914911" cy="2523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043"/>
            <a:ext cx="2972398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21400"/>
            <a:ext cx="4475982" cy="33569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11760" y="1139039"/>
            <a:ext cx="590347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закаляться – в радость,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Вам простуда – не подружка.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 здоровье берегите.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дети, не игрушка.</a:t>
            </a:r>
            <a:endParaRPr lang="ru-RU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2739" y="215709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Третье правило:</a:t>
            </a:r>
          </a:p>
        </p:txBody>
      </p:sp>
    </p:spTree>
    <p:extLst>
      <p:ext uri="{BB962C8B-B14F-4D97-AF65-F5344CB8AC3E}">
        <p14:creationId xmlns:p14="http://schemas.microsoft.com/office/powerpoint/2010/main" val="136459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9" y="502261"/>
            <a:ext cx="9144000" cy="58358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1536174"/>
            <a:ext cx="612068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Закаливание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должно быть приятным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Нельзя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мёрзнуть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морозе,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загорать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ожогов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купаться до гусиной кожи.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2796" y="3140968"/>
            <a:ext cx="5958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ЭТИ, </a:t>
            </a:r>
          </a:p>
          <a:p>
            <a:pPr lvl="0" algn="ctr"/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ПОМНИТЕ, ДЕТИ.</a:t>
            </a:r>
          </a:p>
          <a:p>
            <a:pPr lvl="0" algn="ctr"/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ЗДОРОВЫ </a:t>
            </a:r>
          </a:p>
          <a:p>
            <a:pPr lvl="0" algn="ctr"/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НЕ БОЛЕЙТЕ</a:t>
            </a:r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09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218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32</cp:revision>
  <dcterms:created xsi:type="dcterms:W3CDTF">2015-10-29T20:25:17Z</dcterms:created>
  <dcterms:modified xsi:type="dcterms:W3CDTF">2015-10-31T14:38:36Z</dcterms:modified>
</cp:coreProperties>
</file>