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57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image" Target="../media/image8.jpeg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6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tvoyrebenok.ru/images/presentation/math/b/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0828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55576" y="1556792"/>
            <a:ext cx="752725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Сравнение натуральных</a:t>
            </a:r>
          </a:p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</a:t>
            </a: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исел.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652120" y="5934670"/>
            <a:ext cx="23623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 класс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korebo.74335s001.edusite.ru/DswMedia/4-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719"/>
            <a:ext cx="9144000" cy="682228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7504" y="260648"/>
            <a:ext cx="23509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УСТНО: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251520" y="4581128"/>
          <a:ext cx="3672408" cy="945923"/>
        </p:xfrm>
        <a:graphic>
          <a:graphicData uri="http://schemas.openxmlformats.org/presentationml/2006/ole">
            <p:oleObj spid="_x0000_s1027" name="Формула" r:id="rId4" imgW="838080" imgH="215640" progId="Equation.3">
              <p:embed/>
            </p:oleObj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/>
        </p:nvGraphicFramePr>
        <p:xfrm>
          <a:off x="251520" y="2132856"/>
          <a:ext cx="3744416" cy="936104"/>
        </p:xfrm>
        <a:graphic>
          <a:graphicData uri="http://schemas.openxmlformats.org/presentationml/2006/ole">
            <p:oleObj spid="_x0000_s1028" name="Формула" r:id="rId5" imgW="863280" imgH="215640" progId="Equation.3">
              <p:embed/>
            </p:oleObj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/>
        </p:nvGraphicFramePr>
        <p:xfrm>
          <a:off x="251520" y="1268760"/>
          <a:ext cx="3672408" cy="945923"/>
        </p:xfrm>
        <a:graphic>
          <a:graphicData uri="http://schemas.openxmlformats.org/presentationml/2006/ole">
            <p:oleObj spid="_x0000_s1029" name="Формула" r:id="rId6" imgW="838080" imgH="215640" progId="Equation.3">
              <p:embed/>
            </p:oleObj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/>
        </p:nvGraphicFramePr>
        <p:xfrm>
          <a:off x="251520" y="3789040"/>
          <a:ext cx="3794982" cy="896038"/>
        </p:xfrm>
        <a:graphic>
          <a:graphicData uri="http://schemas.openxmlformats.org/presentationml/2006/ole">
            <p:oleObj spid="_x0000_s1030" name="Формула" r:id="rId7" imgW="914400" imgH="215640" progId="Equation.3">
              <p:embed/>
            </p:oleObj>
          </a:graphicData>
        </a:graphic>
      </p:graphicFrame>
      <p:graphicFrame>
        <p:nvGraphicFramePr>
          <p:cNvPr id="10" name="Объект 9"/>
          <p:cNvGraphicFramePr>
            <a:graphicFrameLocks noChangeAspect="1"/>
          </p:cNvGraphicFramePr>
          <p:nvPr/>
        </p:nvGraphicFramePr>
        <p:xfrm>
          <a:off x="323528" y="2996952"/>
          <a:ext cx="4019737" cy="936104"/>
        </p:xfrm>
        <a:graphic>
          <a:graphicData uri="http://schemas.openxmlformats.org/presentationml/2006/ole">
            <p:oleObj spid="_x0000_s1031" name="Формула" r:id="rId8" imgW="927000" imgH="215640" progId="Equation.3">
              <p:embed/>
            </p:oleObj>
          </a:graphicData>
        </a:graphic>
      </p:graphicFrame>
      <p:graphicFrame>
        <p:nvGraphicFramePr>
          <p:cNvPr id="11" name="Объект 10"/>
          <p:cNvGraphicFramePr>
            <a:graphicFrameLocks noChangeAspect="1"/>
          </p:cNvGraphicFramePr>
          <p:nvPr/>
        </p:nvGraphicFramePr>
        <p:xfrm>
          <a:off x="251520" y="5445224"/>
          <a:ext cx="4015505" cy="864096"/>
        </p:xfrm>
        <a:graphic>
          <a:graphicData uri="http://schemas.openxmlformats.org/presentationml/2006/ole">
            <p:oleObj spid="_x0000_s1032" name="Формула" r:id="rId9" imgW="1002960" imgH="215640" progId="Equation.3">
              <p:embed/>
            </p:oleObj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851920" y="4581128"/>
            <a:ext cx="12378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/>
              <a:t>320</a:t>
            </a:r>
            <a:endParaRPr lang="ru-RU" sz="5400" dirty="0"/>
          </a:p>
        </p:txBody>
      </p:sp>
      <p:sp>
        <p:nvSpPr>
          <p:cNvPr id="13" name="TextBox 12"/>
          <p:cNvSpPr txBox="1"/>
          <p:nvPr/>
        </p:nvSpPr>
        <p:spPr>
          <a:xfrm>
            <a:off x="3923928" y="2060848"/>
            <a:ext cx="12378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/>
              <a:t>270</a:t>
            </a:r>
            <a:endParaRPr lang="ru-RU" sz="5400" dirty="0"/>
          </a:p>
        </p:txBody>
      </p:sp>
      <p:sp>
        <p:nvSpPr>
          <p:cNvPr id="14" name="TextBox 13"/>
          <p:cNvSpPr txBox="1"/>
          <p:nvPr/>
        </p:nvSpPr>
        <p:spPr>
          <a:xfrm>
            <a:off x="3923928" y="1124744"/>
            <a:ext cx="8867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/>
              <a:t>66</a:t>
            </a:r>
            <a:endParaRPr lang="ru-RU" sz="5400" dirty="0"/>
          </a:p>
        </p:txBody>
      </p:sp>
      <p:sp>
        <p:nvSpPr>
          <p:cNvPr id="15" name="TextBox 14"/>
          <p:cNvSpPr txBox="1"/>
          <p:nvPr/>
        </p:nvSpPr>
        <p:spPr>
          <a:xfrm>
            <a:off x="3923928" y="3717032"/>
            <a:ext cx="8867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/>
              <a:t>25</a:t>
            </a:r>
            <a:endParaRPr lang="ru-RU" sz="5400" dirty="0"/>
          </a:p>
        </p:txBody>
      </p:sp>
      <p:sp>
        <p:nvSpPr>
          <p:cNvPr id="16" name="TextBox 15"/>
          <p:cNvSpPr txBox="1"/>
          <p:nvPr/>
        </p:nvSpPr>
        <p:spPr>
          <a:xfrm>
            <a:off x="4283968" y="2924944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/>
              <a:t>7</a:t>
            </a:r>
            <a:endParaRPr lang="ru-RU" sz="5400" dirty="0"/>
          </a:p>
        </p:txBody>
      </p:sp>
      <p:sp>
        <p:nvSpPr>
          <p:cNvPr id="17" name="TextBox 16"/>
          <p:cNvSpPr txBox="1"/>
          <p:nvPr/>
        </p:nvSpPr>
        <p:spPr>
          <a:xfrm>
            <a:off x="4211960" y="5373216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/>
              <a:t>3</a:t>
            </a:r>
            <a:endParaRPr lang="ru-RU" sz="54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940152" y="4581128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868144" y="1988840"/>
            <a:ext cx="5645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724128" y="1196752"/>
            <a:ext cx="9348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РР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868144" y="3717032"/>
            <a:ext cx="6431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796136" y="2852936"/>
            <a:ext cx="6591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012160" y="5301208"/>
            <a:ext cx="5341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ThomasHarrio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24744"/>
            <a:ext cx="3600400" cy="457970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907704" y="188640"/>
            <a:ext cx="52994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ТОМАС ХЕРРИОТ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5877272"/>
            <a:ext cx="31277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1560г - 1621 г</a:t>
            </a:r>
            <a:endParaRPr lang="ru-RU" sz="40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815408" y="2132856"/>
            <a:ext cx="53285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/>
              <a:t>английский астроном, математик, этнограф </a:t>
            </a:r>
          </a:p>
          <a:p>
            <a:pPr algn="ctr"/>
            <a:r>
              <a:rPr lang="ru-RU" sz="4000" b="1" dirty="0" smtClean="0"/>
              <a:t>и переводчик</a:t>
            </a:r>
            <a:endParaRPr lang="ru-RU" sz="4000" b="1" dirty="0"/>
          </a:p>
        </p:txBody>
      </p:sp>
      <p:pic>
        <p:nvPicPr>
          <p:cNvPr id="14344" name="Picture 8" descr="http://img88.imageshack.us/img88/5115/ksiki1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4941168"/>
            <a:ext cx="2699792" cy="17405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korebo.74335s001.edusite.ru/DswMedia/4-3.jpg"/>
          <p:cNvPicPr>
            <a:picLocks noChangeAspect="1" noChangeArrowheads="1"/>
          </p:cNvPicPr>
          <p:nvPr/>
        </p:nvPicPr>
        <p:blipFill>
          <a:blip r:embed="rId2" cstate="print"/>
          <a:srcRect t="12796" r="1377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Блок-схема: узел 8"/>
          <p:cNvSpPr/>
          <p:nvPr/>
        </p:nvSpPr>
        <p:spPr>
          <a:xfrm flipV="1">
            <a:off x="3419872" y="2780928"/>
            <a:ext cx="144016" cy="144016"/>
          </a:xfrm>
          <a:prstGeom prst="flowChartConnector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узел 9"/>
          <p:cNvSpPr/>
          <p:nvPr/>
        </p:nvSpPr>
        <p:spPr>
          <a:xfrm flipV="1">
            <a:off x="6660232" y="2780928"/>
            <a:ext cx="144016" cy="144016"/>
          </a:xfrm>
          <a:prstGeom prst="flowChartConnector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1" name="Группа 20"/>
          <p:cNvGrpSpPr/>
          <p:nvPr/>
        </p:nvGrpSpPr>
        <p:grpSpPr>
          <a:xfrm>
            <a:off x="467544" y="2780928"/>
            <a:ext cx="7992888" cy="533673"/>
            <a:chOff x="467544" y="2852936"/>
            <a:chExt cx="7992888" cy="533673"/>
          </a:xfrm>
        </p:grpSpPr>
        <p:cxnSp>
          <p:nvCxnSpPr>
            <p:cNvPr id="5" name="Прямая соединительная линия 4"/>
            <p:cNvCxnSpPr/>
            <p:nvPr/>
          </p:nvCxnSpPr>
          <p:spPr>
            <a:xfrm>
              <a:off x="755576" y="2924944"/>
              <a:ext cx="7704856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Блок-схема: узел 7"/>
            <p:cNvSpPr/>
            <p:nvPr/>
          </p:nvSpPr>
          <p:spPr>
            <a:xfrm flipV="1">
              <a:off x="611560" y="2852936"/>
              <a:ext cx="144016" cy="144016"/>
            </a:xfrm>
            <a:prstGeom prst="flowChartConnector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67544" y="2852936"/>
              <a:ext cx="3674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/>
                <a:t>0</a:t>
              </a:r>
              <a:endParaRPr lang="ru-RU" sz="2800" b="1" dirty="0"/>
            </a:p>
          </p:txBody>
        </p:sp>
        <p:cxnSp>
          <p:nvCxnSpPr>
            <p:cNvPr id="13" name="Прямая соединительная линия 12"/>
            <p:cNvCxnSpPr/>
            <p:nvPr/>
          </p:nvCxnSpPr>
          <p:spPr>
            <a:xfrm>
              <a:off x="1043608" y="2852936"/>
              <a:ext cx="0" cy="144016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899592" y="2924944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/>
                <a:t>1</a:t>
              </a:r>
              <a:endParaRPr lang="ru-RU" sz="2400" b="1" dirty="0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3275856" y="285293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8</a:t>
            </a:r>
            <a:endParaRPr lang="ru-RU" sz="24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6444208" y="2852936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17</a:t>
            </a:r>
            <a:endParaRPr lang="ru-RU" sz="24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3275856" y="2060848"/>
            <a:ext cx="4651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А</a:t>
            </a:r>
            <a:endParaRPr lang="ru-RU" sz="3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6516216" y="2060848"/>
            <a:ext cx="4427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В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22" grpId="0"/>
      <p:bldP spid="23" grpId="0"/>
      <p:bldP spid="24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korebo.74335s001.edusite.ru/DswMedia/4-3.jpg"/>
          <p:cNvPicPr>
            <a:picLocks noChangeAspect="1" noChangeArrowheads="1"/>
          </p:cNvPicPr>
          <p:nvPr/>
        </p:nvPicPr>
        <p:blipFill>
          <a:blip r:embed="rId2" cstate="print"/>
          <a:srcRect t="12796" r="1377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404664"/>
            <a:ext cx="56831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СРАВНИТЕ ЧИСЛА: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1916832"/>
            <a:ext cx="175400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/>
              <a:t>1) 69* </a:t>
            </a:r>
            <a:endParaRPr lang="ru-RU" sz="4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11560" y="3284984"/>
            <a:ext cx="218681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/>
              <a:t>2) 72***</a:t>
            </a:r>
            <a:endParaRPr lang="ru-RU" sz="4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771800" y="3212976"/>
            <a:ext cx="4988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и</a:t>
            </a:r>
            <a:endParaRPr lang="ru-RU" sz="4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275856" y="3284984"/>
            <a:ext cx="15969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/>
              <a:t>70***</a:t>
            </a:r>
            <a:endParaRPr lang="ru-RU" sz="4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195736" y="1844824"/>
            <a:ext cx="4988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/>
              <a:t>и</a:t>
            </a:r>
            <a:endParaRPr lang="ru-RU" sz="4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843808" y="1916832"/>
            <a:ext cx="13163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/>
              <a:t>**43</a:t>
            </a:r>
            <a:endParaRPr lang="ru-RU" sz="4400" b="1" dirty="0"/>
          </a:p>
        </p:txBody>
      </p:sp>
      <p:pic>
        <p:nvPicPr>
          <p:cNvPr id="17410" name="Picture 2" descr="http://teremokkirilly.edusite.ru/images/0_a51d8_89f9f508_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2780928"/>
            <a:ext cx="2937926" cy="3672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korebo.74335s001.edusite.ru/DswMedia/4-3.jpg"/>
          <p:cNvPicPr>
            <a:picLocks noChangeAspect="1" noChangeArrowheads="1"/>
          </p:cNvPicPr>
          <p:nvPr/>
        </p:nvPicPr>
        <p:blipFill>
          <a:blip r:embed="rId2" cstate="print"/>
          <a:srcRect t="12796" r="1377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404664"/>
            <a:ext cx="56831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СРАВНИТЕ ЧИСЛА: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1916832"/>
            <a:ext cx="175400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/>
              <a:t>1) 69* </a:t>
            </a:r>
            <a:endParaRPr lang="ru-RU" sz="4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11560" y="3284984"/>
            <a:ext cx="218681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/>
              <a:t>2) 72***</a:t>
            </a:r>
            <a:endParaRPr lang="ru-RU" sz="4400" b="1" dirty="0"/>
          </a:p>
        </p:txBody>
      </p:sp>
      <p:sp>
        <p:nvSpPr>
          <p:cNvPr id="6" name="Половина рамки 5"/>
          <p:cNvSpPr/>
          <p:nvPr/>
        </p:nvSpPr>
        <p:spPr>
          <a:xfrm rot="18787739">
            <a:off x="2425912" y="2067669"/>
            <a:ext cx="392038" cy="406054"/>
          </a:xfrm>
          <a:prstGeom prst="halfFrame">
            <a:avLst>
              <a:gd name="adj1" fmla="val 17958"/>
              <a:gd name="adj2" fmla="val 1625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75856" y="3284984"/>
            <a:ext cx="15969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/>
              <a:t>70***</a:t>
            </a:r>
            <a:endParaRPr lang="ru-RU" sz="4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843808" y="1916832"/>
            <a:ext cx="13163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/>
              <a:t>**43</a:t>
            </a:r>
            <a:endParaRPr lang="ru-RU" sz="4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771800" y="3284984"/>
            <a:ext cx="4988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/>
              <a:t>и</a:t>
            </a:r>
            <a:endParaRPr lang="ru-RU" sz="4400" b="1" dirty="0"/>
          </a:p>
        </p:txBody>
      </p:sp>
      <p:pic>
        <p:nvPicPr>
          <p:cNvPr id="13" name="Picture 2" descr="http://teremokkirilly.edusite.ru/images/0_a51d8_89f9f508_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2780928"/>
            <a:ext cx="2937926" cy="3672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korebo.74335s001.edusite.ru/DswMedia/4-3.jpg"/>
          <p:cNvPicPr>
            <a:picLocks noChangeAspect="1" noChangeArrowheads="1"/>
          </p:cNvPicPr>
          <p:nvPr/>
        </p:nvPicPr>
        <p:blipFill>
          <a:blip r:embed="rId2" cstate="print"/>
          <a:srcRect t="12796" r="1377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404664"/>
            <a:ext cx="56831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СРАВНИТЕ ЧИСЛА: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1916832"/>
            <a:ext cx="175400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/>
              <a:t>1) 69* </a:t>
            </a:r>
            <a:endParaRPr lang="ru-RU" sz="4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11560" y="3284984"/>
            <a:ext cx="218681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/>
              <a:t>2) 72***</a:t>
            </a:r>
            <a:endParaRPr lang="ru-RU" sz="4400" b="1" dirty="0"/>
          </a:p>
        </p:txBody>
      </p:sp>
      <p:sp>
        <p:nvSpPr>
          <p:cNvPr id="6" name="Половина рамки 5"/>
          <p:cNvSpPr/>
          <p:nvPr/>
        </p:nvSpPr>
        <p:spPr>
          <a:xfrm rot="18787739">
            <a:off x="2425912" y="2067669"/>
            <a:ext cx="392038" cy="406054"/>
          </a:xfrm>
          <a:prstGeom prst="halfFrame">
            <a:avLst>
              <a:gd name="adj1" fmla="val 17958"/>
              <a:gd name="adj2" fmla="val 1625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Половина рамки 6"/>
          <p:cNvSpPr/>
          <p:nvPr/>
        </p:nvSpPr>
        <p:spPr>
          <a:xfrm rot="7627825">
            <a:off x="2644481" y="3423674"/>
            <a:ext cx="369151" cy="406054"/>
          </a:xfrm>
          <a:prstGeom prst="halfFrame">
            <a:avLst>
              <a:gd name="adj1" fmla="val 17958"/>
              <a:gd name="adj2" fmla="val 1625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75856" y="3284984"/>
            <a:ext cx="15969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/>
              <a:t>70***</a:t>
            </a:r>
            <a:endParaRPr lang="ru-RU" sz="4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843808" y="1916832"/>
            <a:ext cx="13163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/>
              <a:t>**43</a:t>
            </a:r>
            <a:endParaRPr lang="ru-RU" sz="4400" b="1" dirty="0"/>
          </a:p>
        </p:txBody>
      </p:sp>
      <p:pic>
        <p:nvPicPr>
          <p:cNvPr id="10" name="Picture 2" descr="http://teremokkirilly.edusite.ru/images/0_a51d8_89f9f508_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2780928"/>
            <a:ext cx="2937926" cy="3672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88</Words>
  <Application>Microsoft Office PowerPoint</Application>
  <PresentationFormat>Экран (4:3)</PresentationFormat>
  <Paragraphs>44</Paragraphs>
  <Slides>7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9" baseType="lpstr">
      <vt:lpstr>Тема Office</vt:lpstr>
      <vt:lpstr>Формула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</dc:creator>
  <cp:lastModifiedBy>Ольга</cp:lastModifiedBy>
  <cp:revision>18</cp:revision>
  <dcterms:created xsi:type="dcterms:W3CDTF">2015-09-23T15:50:15Z</dcterms:created>
  <dcterms:modified xsi:type="dcterms:W3CDTF">2015-11-13T19:36:31Z</dcterms:modified>
</cp:coreProperties>
</file>