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ms-powerpoint.presentation.macroEnabled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56" r:id="rId2"/>
    <p:sldId id="257" r:id="rId3"/>
    <p:sldId id="261" r:id="rId4"/>
    <p:sldId id="260" r:id="rId5"/>
    <p:sldId id="262" r:id="rId6"/>
    <p:sldId id="264" r:id="rId7"/>
    <p:sldId id="265" r:id="rId8"/>
    <p:sldId id="266" r:id="rId9"/>
    <p:sldId id="267" r:id="rId10"/>
    <p:sldId id="268" r:id="rId11"/>
    <p:sldId id="270" r:id="rId12"/>
    <p:sldId id="271" r:id="rId13"/>
    <p:sldId id="272" r:id="rId14"/>
    <p:sldId id="285" r:id="rId15"/>
    <p:sldId id="273" r:id="rId16"/>
    <p:sldId id="274" r:id="rId17"/>
    <p:sldId id="275" r:id="rId18"/>
    <p:sldId id="277" r:id="rId19"/>
    <p:sldId id="278" r:id="rId20"/>
    <p:sldId id="290" r:id="rId21"/>
    <p:sldId id="280" r:id="rId22"/>
    <p:sldId id="281" r:id="rId23"/>
    <p:sldId id="286" r:id="rId24"/>
    <p:sldId id="287" r:id="rId25"/>
    <p:sldId id="288" r:id="rId26"/>
    <p:sldId id="282" r:id="rId27"/>
    <p:sldId id="289" r:id="rId28"/>
    <p:sldId id="258" r:id="rId29"/>
    <p:sldId id="291" r:id="rId30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164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2" name="Group 2"/>
          <p:cNvGrpSpPr>
            <a:grpSpLocks/>
          </p:cNvGrpSpPr>
          <p:nvPr/>
        </p:nvGrpSpPr>
        <p:grpSpPr bwMode="auto">
          <a:xfrm>
            <a:off x="3175" y="4267200"/>
            <a:ext cx="9140825" cy="2590800"/>
            <a:chOff x="2" y="2688"/>
            <a:chExt cx="5758" cy="1632"/>
          </a:xfrm>
        </p:grpSpPr>
        <p:sp>
          <p:nvSpPr>
            <p:cNvPr id="5123" name="Freeform 3"/>
            <p:cNvSpPr>
              <a:spLocks/>
            </p:cNvSpPr>
            <p:nvPr/>
          </p:nvSpPr>
          <p:spPr bwMode="hidden">
            <a:xfrm>
              <a:off x="2" y="2688"/>
              <a:ext cx="5758" cy="1632"/>
            </a:xfrm>
            <a:custGeom>
              <a:avLst/>
              <a:gdLst/>
              <a:ahLst/>
              <a:cxnLst>
                <a:cxn ang="0">
                  <a:pos x="5740" y="4316"/>
                </a:cxn>
                <a:cxn ang="0">
                  <a:pos x="0" y="4316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4316"/>
                </a:cxn>
                <a:cxn ang="0">
                  <a:pos x="5740" y="4316"/>
                </a:cxn>
              </a:cxnLst>
              <a:rect l="0" t="0" r="r" b="b"/>
              <a:pathLst>
                <a:path w="5740" h="4316">
                  <a:moveTo>
                    <a:pt x="5740" y="4316"/>
                  </a:moveTo>
                  <a:lnTo>
                    <a:pt x="0" y="4316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4316"/>
                  </a:lnTo>
                  <a:lnTo>
                    <a:pt x="5740" y="431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grpSp>
          <p:nvGrpSpPr>
            <p:cNvPr id="5124" name="Group 4"/>
            <p:cNvGrpSpPr>
              <a:grpSpLocks/>
            </p:cNvGrpSpPr>
            <p:nvPr userDrawn="1"/>
          </p:nvGrpSpPr>
          <p:grpSpPr bwMode="auto">
            <a:xfrm>
              <a:off x="3528" y="3715"/>
              <a:ext cx="792" cy="521"/>
              <a:chOff x="3527" y="3715"/>
              <a:chExt cx="792" cy="521"/>
            </a:xfrm>
          </p:grpSpPr>
          <p:sp>
            <p:nvSpPr>
              <p:cNvPr id="5125" name="Oval 5"/>
              <p:cNvSpPr>
                <a:spLocks noChangeArrowheads="1"/>
              </p:cNvSpPr>
              <p:nvPr/>
            </p:nvSpPr>
            <p:spPr bwMode="hidden">
              <a:xfrm>
                <a:off x="3686" y="3810"/>
                <a:ext cx="532" cy="32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126" name="Oval 6"/>
              <p:cNvSpPr>
                <a:spLocks noChangeArrowheads="1"/>
              </p:cNvSpPr>
              <p:nvPr/>
            </p:nvSpPr>
            <p:spPr bwMode="hidden">
              <a:xfrm>
                <a:off x="3726" y="3840"/>
                <a:ext cx="452" cy="275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127" name="Oval 7"/>
              <p:cNvSpPr>
                <a:spLocks noChangeArrowheads="1"/>
              </p:cNvSpPr>
              <p:nvPr/>
            </p:nvSpPr>
            <p:spPr bwMode="hidden">
              <a:xfrm>
                <a:off x="3782" y="3872"/>
                <a:ext cx="344" cy="2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128" name="Oval 8"/>
              <p:cNvSpPr>
                <a:spLocks noChangeArrowheads="1"/>
              </p:cNvSpPr>
              <p:nvPr/>
            </p:nvSpPr>
            <p:spPr bwMode="hidden">
              <a:xfrm>
                <a:off x="3822" y="3896"/>
                <a:ext cx="262" cy="15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129" name="Oval 9"/>
              <p:cNvSpPr>
                <a:spLocks noChangeArrowheads="1"/>
              </p:cNvSpPr>
              <p:nvPr/>
            </p:nvSpPr>
            <p:spPr bwMode="hidden">
              <a:xfrm>
                <a:off x="3856" y="3922"/>
                <a:ext cx="192" cy="1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130" name="Freeform 10"/>
              <p:cNvSpPr>
                <a:spLocks/>
              </p:cNvSpPr>
              <p:nvPr/>
            </p:nvSpPr>
            <p:spPr bwMode="hidden">
              <a:xfrm>
                <a:off x="3575" y="3715"/>
                <a:ext cx="383" cy="161"/>
              </a:xfrm>
              <a:custGeom>
                <a:avLst/>
                <a:gdLst/>
                <a:ahLst/>
                <a:cxnLst>
                  <a:cxn ang="0">
                    <a:pos x="376" y="12"/>
                  </a:cxn>
                  <a:cxn ang="0">
                    <a:pos x="257" y="24"/>
                  </a:cxn>
                  <a:cxn ang="0">
                    <a:pos x="149" y="54"/>
                  </a:cxn>
                  <a:cxn ang="0">
                    <a:pos x="101" y="77"/>
                  </a:cxn>
                  <a:cxn ang="0">
                    <a:pos x="59" y="101"/>
                  </a:cxn>
                  <a:cxn ang="0">
                    <a:pos x="24" y="131"/>
                  </a:cxn>
                  <a:cxn ang="0">
                    <a:pos x="0" y="161"/>
                  </a:cxn>
                  <a:cxn ang="0">
                    <a:pos x="0" y="137"/>
                  </a:cxn>
                  <a:cxn ang="0">
                    <a:pos x="29" y="107"/>
                  </a:cxn>
                  <a:cxn ang="0">
                    <a:pos x="65" y="83"/>
                  </a:cxn>
                  <a:cxn ang="0">
                    <a:pos x="155" y="36"/>
                  </a:cxn>
                  <a:cxn ang="0">
                    <a:pos x="257" y="12"/>
                  </a:cxn>
                  <a:cxn ang="0">
                    <a:pos x="376" y="0"/>
                  </a:cxn>
                  <a:cxn ang="0">
                    <a:pos x="376" y="0"/>
                  </a:cxn>
                  <a:cxn ang="0">
                    <a:pos x="382" y="0"/>
                  </a:cxn>
                  <a:cxn ang="0">
                    <a:pos x="382" y="12"/>
                  </a:cxn>
                  <a:cxn ang="0">
                    <a:pos x="376" y="12"/>
                  </a:cxn>
                  <a:cxn ang="0">
                    <a:pos x="376" y="12"/>
                  </a:cxn>
                  <a:cxn ang="0">
                    <a:pos x="376" y="12"/>
                  </a:cxn>
                </a:cxnLst>
                <a:rect l="0" t="0" r="r" b="b"/>
                <a:pathLst>
                  <a:path w="382" h="161">
                    <a:moveTo>
                      <a:pt x="376" y="12"/>
                    </a:moveTo>
                    <a:lnTo>
                      <a:pt x="257" y="24"/>
                    </a:lnTo>
                    <a:lnTo>
                      <a:pt x="149" y="54"/>
                    </a:lnTo>
                    <a:lnTo>
                      <a:pt x="101" y="77"/>
                    </a:lnTo>
                    <a:lnTo>
                      <a:pt x="59" y="101"/>
                    </a:lnTo>
                    <a:lnTo>
                      <a:pt x="24" y="131"/>
                    </a:lnTo>
                    <a:lnTo>
                      <a:pt x="0" y="161"/>
                    </a:lnTo>
                    <a:lnTo>
                      <a:pt x="0" y="137"/>
                    </a:lnTo>
                    <a:lnTo>
                      <a:pt x="29" y="107"/>
                    </a:lnTo>
                    <a:lnTo>
                      <a:pt x="65" y="83"/>
                    </a:lnTo>
                    <a:lnTo>
                      <a:pt x="155" y="36"/>
                    </a:lnTo>
                    <a:lnTo>
                      <a:pt x="257" y="12"/>
                    </a:lnTo>
                    <a:lnTo>
                      <a:pt x="376" y="0"/>
                    </a:lnTo>
                    <a:lnTo>
                      <a:pt x="376" y="0"/>
                    </a:lnTo>
                    <a:lnTo>
                      <a:pt x="382" y="0"/>
                    </a:lnTo>
                    <a:lnTo>
                      <a:pt x="382" y="12"/>
                    </a:lnTo>
                    <a:lnTo>
                      <a:pt x="376" y="12"/>
                    </a:lnTo>
                    <a:lnTo>
                      <a:pt x="376" y="12"/>
                    </a:lnTo>
                    <a:lnTo>
                      <a:pt x="376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131" name="Freeform 11"/>
              <p:cNvSpPr>
                <a:spLocks/>
              </p:cNvSpPr>
              <p:nvPr/>
            </p:nvSpPr>
            <p:spPr bwMode="hidden">
              <a:xfrm>
                <a:off x="3695" y="4170"/>
                <a:ext cx="444" cy="66"/>
              </a:xfrm>
              <a:custGeom>
                <a:avLst/>
                <a:gdLst/>
                <a:ahLst/>
                <a:cxnLst>
                  <a:cxn ang="0">
                    <a:pos x="257" y="54"/>
                  </a:cxn>
                  <a:cxn ang="0">
                    <a:pos x="353" y="48"/>
                  </a:cxn>
                  <a:cxn ang="0">
                    <a:pos x="443" y="24"/>
                  </a:cxn>
                  <a:cxn ang="0">
                    <a:pos x="443" y="36"/>
                  </a:cxn>
                  <a:cxn ang="0">
                    <a:pos x="353" y="60"/>
                  </a:cxn>
                  <a:cxn ang="0">
                    <a:pos x="257" y="66"/>
                  </a:cxn>
                  <a:cxn ang="0">
                    <a:pos x="186" y="60"/>
                  </a:cxn>
                  <a:cxn ang="0">
                    <a:pos x="120" y="48"/>
                  </a:cxn>
                  <a:cxn ang="0">
                    <a:pos x="60" y="36"/>
                  </a:cxn>
                  <a:cxn ang="0">
                    <a:pos x="0" y="12"/>
                  </a:cxn>
                  <a:cxn ang="0">
                    <a:pos x="0" y="0"/>
                  </a:cxn>
                  <a:cxn ang="0">
                    <a:pos x="54" y="24"/>
                  </a:cxn>
                  <a:cxn ang="0">
                    <a:pos x="120" y="36"/>
                  </a:cxn>
                  <a:cxn ang="0">
                    <a:pos x="186" y="48"/>
                  </a:cxn>
                  <a:cxn ang="0">
                    <a:pos x="257" y="54"/>
                  </a:cxn>
                  <a:cxn ang="0">
                    <a:pos x="257" y="54"/>
                  </a:cxn>
                </a:cxnLst>
                <a:rect l="0" t="0" r="r" b="b"/>
                <a:pathLst>
                  <a:path w="443" h="66">
                    <a:moveTo>
                      <a:pt x="257" y="54"/>
                    </a:moveTo>
                    <a:lnTo>
                      <a:pt x="353" y="48"/>
                    </a:lnTo>
                    <a:lnTo>
                      <a:pt x="443" y="24"/>
                    </a:lnTo>
                    <a:lnTo>
                      <a:pt x="443" y="36"/>
                    </a:lnTo>
                    <a:lnTo>
                      <a:pt x="353" y="60"/>
                    </a:lnTo>
                    <a:lnTo>
                      <a:pt x="257" y="66"/>
                    </a:lnTo>
                    <a:lnTo>
                      <a:pt x="186" y="60"/>
                    </a:lnTo>
                    <a:lnTo>
                      <a:pt x="120" y="48"/>
                    </a:lnTo>
                    <a:lnTo>
                      <a:pt x="60" y="36"/>
                    </a:lnTo>
                    <a:lnTo>
                      <a:pt x="0" y="12"/>
                    </a:lnTo>
                    <a:lnTo>
                      <a:pt x="0" y="0"/>
                    </a:lnTo>
                    <a:lnTo>
                      <a:pt x="54" y="24"/>
                    </a:lnTo>
                    <a:lnTo>
                      <a:pt x="120" y="36"/>
                    </a:lnTo>
                    <a:lnTo>
                      <a:pt x="186" y="48"/>
                    </a:lnTo>
                    <a:lnTo>
                      <a:pt x="257" y="54"/>
                    </a:lnTo>
                    <a:lnTo>
                      <a:pt x="257" y="5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84706"/>
                      <a:invGamma/>
                    </a:schemeClr>
                  </a:gs>
                  <a:gs pos="100000">
                    <a:schemeClr val="accent2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132" name="Freeform 12"/>
              <p:cNvSpPr>
                <a:spLocks/>
              </p:cNvSpPr>
              <p:nvPr/>
            </p:nvSpPr>
            <p:spPr bwMode="hidden">
              <a:xfrm>
                <a:off x="3527" y="3906"/>
                <a:ext cx="89" cy="216"/>
              </a:xfrm>
              <a:custGeom>
                <a:avLst/>
                <a:gdLst/>
                <a:ahLst/>
                <a:cxnLst>
                  <a:cxn ang="0">
                    <a:pos x="12" y="66"/>
                  </a:cxn>
                  <a:cxn ang="0">
                    <a:pos x="18" y="108"/>
                  </a:cxn>
                  <a:cxn ang="0">
                    <a:pos x="36" y="144"/>
                  </a:cxn>
                  <a:cxn ang="0">
                    <a:pos x="60" y="180"/>
                  </a:cxn>
                  <a:cxn ang="0">
                    <a:pos x="89" y="216"/>
                  </a:cxn>
                  <a:cxn ang="0">
                    <a:pos x="72" y="216"/>
                  </a:cxn>
                  <a:cxn ang="0">
                    <a:pos x="42" y="180"/>
                  </a:cxn>
                  <a:cxn ang="0">
                    <a:pos x="18" y="144"/>
                  </a:cxn>
                  <a:cxn ang="0">
                    <a:pos x="6" y="108"/>
                  </a:cxn>
                  <a:cxn ang="0">
                    <a:pos x="0" y="66"/>
                  </a:cxn>
                  <a:cxn ang="0">
                    <a:pos x="0" y="30"/>
                  </a:cxn>
                  <a:cxn ang="0">
                    <a:pos x="12" y="0"/>
                  </a:cxn>
                  <a:cxn ang="0">
                    <a:pos x="30" y="0"/>
                  </a:cxn>
                  <a:cxn ang="0">
                    <a:pos x="18" y="30"/>
                  </a:cxn>
                  <a:cxn ang="0">
                    <a:pos x="12" y="66"/>
                  </a:cxn>
                  <a:cxn ang="0">
                    <a:pos x="12" y="66"/>
                  </a:cxn>
                </a:cxnLst>
                <a:rect l="0" t="0" r="r" b="b"/>
                <a:pathLst>
                  <a:path w="89" h="216">
                    <a:moveTo>
                      <a:pt x="12" y="66"/>
                    </a:moveTo>
                    <a:lnTo>
                      <a:pt x="18" y="108"/>
                    </a:lnTo>
                    <a:lnTo>
                      <a:pt x="36" y="144"/>
                    </a:lnTo>
                    <a:lnTo>
                      <a:pt x="60" y="180"/>
                    </a:lnTo>
                    <a:lnTo>
                      <a:pt x="89" y="216"/>
                    </a:lnTo>
                    <a:lnTo>
                      <a:pt x="72" y="216"/>
                    </a:lnTo>
                    <a:lnTo>
                      <a:pt x="42" y="180"/>
                    </a:lnTo>
                    <a:lnTo>
                      <a:pt x="18" y="144"/>
                    </a:lnTo>
                    <a:lnTo>
                      <a:pt x="6" y="108"/>
                    </a:lnTo>
                    <a:lnTo>
                      <a:pt x="0" y="66"/>
                    </a:lnTo>
                    <a:lnTo>
                      <a:pt x="0" y="30"/>
                    </a:lnTo>
                    <a:lnTo>
                      <a:pt x="12" y="0"/>
                    </a:lnTo>
                    <a:lnTo>
                      <a:pt x="30" y="0"/>
                    </a:lnTo>
                    <a:lnTo>
                      <a:pt x="18" y="30"/>
                    </a:lnTo>
                    <a:lnTo>
                      <a:pt x="12" y="66"/>
                    </a:lnTo>
                    <a:lnTo>
                      <a:pt x="12" y="6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133" name="Freeform 13"/>
              <p:cNvSpPr>
                <a:spLocks/>
              </p:cNvSpPr>
              <p:nvPr/>
            </p:nvSpPr>
            <p:spPr bwMode="hidden">
              <a:xfrm>
                <a:off x="3569" y="3745"/>
                <a:ext cx="750" cy="461"/>
              </a:xfrm>
              <a:custGeom>
                <a:avLst/>
                <a:gdLst/>
                <a:ahLst/>
                <a:cxnLst>
                  <a:cxn ang="0">
                    <a:pos x="382" y="443"/>
                  </a:cxn>
                  <a:cxn ang="0">
                    <a:pos x="311" y="437"/>
                  </a:cxn>
                  <a:cxn ang="0">
                    <a:pos x="245" y="425"/>
                  </a:cxn>
                  <a:cxn ang="0">
                    <a:pos x="185" y="407"/>
                  </a:cxn>
                  <a:cxn ang="0">
                    <a:pos x="131" y="383"/>
                  </a:cxn>
                  <a:cxn ang="0">
                    <a:pos x="83" y="347"/>
                  </a:cxn>
                  <a:cxn ang="0">
                    <a:pos x="53" y="311"/>
                  </a:cxn>
                  <a:cxn ang="0">
                    <a:pos x="30" y="269"/>
                  </a:cxn>
                  <a:cxn ang="0">
                    <a:pos x="24" y="227"/>
                  </a:cxn>
                  <a:cxn ang="0">
                    <a:pos x="30" y="185"/>
                  </a:cxn>
                  <a:cxn ang="0">
                    <a:pos x="53" y="143"/>
                  </a:cxn>
                  <a:cxn ang="0">
                    <a:pos x="83" y="107"/>
                  </a:cxn>
                  <a:cxn ang="0">
                    <a:pos x="131" y="77"/>
                  </a:cxn>
                  <a:cxn ang="0">
                    <a:pos x="185" y="47"/>
                  </a:cxn>
                  <a:cxn ang="0">
                    <a:pos x="245" y="30"/>
                  </a:cxn>
                  <a:cxn ang="0">
                    <a:pos x="311" y="18"/>
                  </a:cxn>
                  <a:cxn ang="0">
                    <a:pos x="382" y="12"/>
                  </a:cxn>
                  <a:cxn ang="0">
                    <a:pos x="478" y="18"/>
                  </a:cxn>
                  <a:cxn ang="0">
                    <a:pos x="562" y="41"/>
                  </a:cxn>
                  <a:cxn ang="0">
                    <a:pos x="562" y="36"/>
                  </a:cxn>
                  <a:cxn ang="0">
                    <a:pos x="562" y="30"/>
                  </a:cxn>
                  <a:cxn ang="0">
                    <a:pos x="478" y="6"/>
                  </a:cxn>
                  <a:cxn ang="0">
                    <a:pos x="382" y="0"/>
                  </a:cxn>
                  <a:cxn ang="0">
                    <a:pos x="305" y="6"/>
                  </a:cxn>
                  <a:cxn ang="0">
                    <a:pos x="233" y="18"/>
                  </a:cxn>
                  <a:cxn ang="0">
                    <a:pos x="167" y="41"/>
                  </a:cxn>
                  <a:cxn ang="0">
                    <a:pos x="113" y="65"/>
                  </a:cxn>
                  <a:cxn ang="0">
                    <a:pos x="65" y="101"/>
                  </a:cxn>
                  <a:cxn ang="0">
                    <a:pos x="30" y="137"/>
                  </a:cxn>
                  <a:cxn ang="0">
                    <a:pos x="6" y="179"/>
                  </a:cxn>
                  <a:cxn ang="0">
                    <a:pos x="0" y="227"/>
                  </a:cxn>
                  <a:cxn ang="0">
                    <a:pos x="6" y="275"/>
                  </a:cxn>
                  <a:cxn ang="0">
                    <a:pos x="30" y="317"/>
                  </a:cxn>
                  <a:cxn ang="0">
                    <a:pos x="65" y="359"/>
                  </a:cxn>
                  <a:cxn ang="0">
                    <a:pos x="113" y="395"/>
                  </a:cxn>
                  <a:cxn ang="0">
                    <a:pos x="167" y="419"/>
                  </a:cxn>
                  <a:cxn ang="0">
                    <a:pos x="233" y="443"/>
                  </a:cxn>
                  <a:cxn ang="0">
                    <a:pos x="305" y="455"/>
                  </a:cxn>
                  <a:cxn ang="0">
                    <a:pos x="382" y="461"/>
                  </a:cxn>
                  <a:cxn ang="0">
                    <a:pos x="448" y="455"/>
                  </a:cxn>
                  <a:cxn ang="0">
                    <a:pos x="508" y="449"/>
                  </a:cxn>
                  <a:cxn ang="0">
                    <a:pos x="609" y="413"/>
                  </a:cxn>
                  <a:cxn ang="0">
                    <a:pos x="657" y="389"/>
                  </a:cxn>
                  <a:cxn ang="0">
                    <a:pos x="693" y="359"/>
                  </a:cxn>
                  <a:cxn ang="0">
                    <a:pos x="723" y="329"/>
                  </a:cxn>
                  <a:cxn ang="0">
                    <a:pos x="747" y="293"/>
                  </a:cxn>
                  <a:cxn ang="0">
                    <a:pos x="741" y="287"/>
                  </a:cxn>
                  <a:cxn ang="0">
                    <a:pos x="729" y="281"/>
                  </a:cxn>
                  <a:cxn ang="0">
                    <a:pos x="711" y="317"/>
                  </a:cxn>
                  <a:cxn ang="0">
                    <a:pos x="681" y="347"/>
                  </a:cxn>
                  <a:cxn ang="0">
                    <a:pos x="645" y="377"/>
                  </a:cxn>
                  <a:cxn ang="0">
                    <a:pos x="604" y="401"/>
                  </a:cxn>
                  <a:cxn ang="0">
                    <a:pos x="502" y="431"/>
                  </a:cxn>
                  <a:cxn ang="0">
                    <a:pos x="442" y="443"/>
                  </a:cxn>
                  <a:cxn ang="0">
                    <a:pos x="382" y="443"/>
                  </a:cxn>
                  <a:cxn ang="0">
                    <a:pos x="382" y="443"/>
                  </a:cxn>
                </a:cxnLst>
                <a:rect l="0" t="0" r="r" b="b"/>
                <a:pathLst>
                  <a:path w="747" h="461">
                    <a:moveTo>
                      <a:pt x="382" y="443"/>
                    </a:moveTo>
                    <a:lnTo>
                      <a:pt x="311" y="437"/>
                    </a:lnTo>
                    <a:lnTo>
                      <a:pt x="245" y="425"/>
                    </a:lnTo>
                    <a:lnTo>
                      <a:pt x="185" y="407"/>
                    </a:lnTo>
                    <a:lnTo>
                      <a:pt x="131" y="383"/>
                    </a:lnTo>
                    <a:lnTo>
                      <a:pt x="83" y="347"/>
                    </a:lnTo>
                    <a:lnTo>
                      <a:pt x="53" y="311"/>
                    </a:lnTo>
                    <a:lnTo>
                      <a:pt x="30" y="269"/>
                    </a:lnTo>
                    <a:lnTo>
                      <a:pt x="24" y="227"/>
                    </a:lnTo>
                    <a:lnTo>
                      <a:pt x="30" y="185"/>
                    </a:lnTo>
                    <a:lnTo>
                      <a:pt x="53" y="143"/>
                    </a:lnTo>
                    <a:lnTo>
                      <a:pt x="83" y="107"/>
                    </a:lnTo>
                    <a:lnTo>
                      <a:pt x="131" y="77"/>
                    </a:lnTo>
                    <a:lnTo>
                      <a:pt x="185" y="47"/>
                    </a:lnTo>
                    <a:lnTo>
                      <a:pt x="245" y="30"/>
                    </a:lnTo>
                    <a:lnTo>
                      <a:pt x="311" y="18"/>
                    </a:lnTo>
                    <a:lnTo>
                      <a:pt x="382" y="12"/>
                    </a:lnTo>
                    <a:lnTo>
                      <a:pt x="478" y="18"/>
                    </a:lnTo>
                    <a:lnTo>
                      <a:pt x="562" y="41"/>
                    </a:lnTo>
                    <a:lnTo>
                      <a:pt x="562" y="36"/>
                    </a:lnTo>
                    <a:lnTo>
                      <a:pt x="562" y="30"/>
                    </a:lnTo>
                    <a:lnTo>
                      <a:pt x="478" y="6"/>
                    </a:lnTo>
                    <a:lnTo>
                      <a:pt x="382" y="0"/>
                    </a:lnTo>
                    <a:lnTo>
                      <a:pt x="305" y="6"/>
                    </a:lnTo>
                    <a:lnTo>
                      <a:pt x="233" y="18"/>
                    </a:lnTo>
                    <a:lnTo>
                      <a:pt x="167" y="41"/>
                    </a:lnTo>
                    <a:lnTo>
                      <a:pt x="113" y="65"/>
                    </a:lnTo>
                    <a:lnTo>
                      <a:pt x="65" y="101"/>
                    </a:lnTo>
                    <a:lnTo>
                      <a:pt x="30" y="137"/>
                    </a:lnTo>
                    <a:lnTo>
                      <a:pt x="6" y="179"/>
                    </a:lnTo>
                    <a:lnTo>
                      <a:pt x="0" y="227"/>
                    </a:lnTo>
                    <a:lnTo>
                      <a:pt x="6" y="275"/>
                    </a:lnTo>
                    <a:lnTo>
                      <a:pt x="30" y="317"/>
                    </a:lnTo>
                    <a:lnTo>
                      <a:pt x="65" y="359"/>
                    </a:lnTo>
                    <a:lnTo>
                      <a:pt x="113" y="395"/>
                    </a:lnTo>
                    <a:lnTo>
                      <a:pt x="167" y="419"/>
                    </a:lnTo>
                    <a:lnTo>
                      <a:pt x="233" y="443"/>
                    </a:lnTo>
                    <a:lnTo>
                      <a:pt x="305" y="455"/>
                    </a:lnTo>
                    <a:lnTo>
                      <a:pt x="382" y="461"/>
                    </a:lnTo>
                    <a:lnTo>
                      <a:pt x="448" y="455"/>
                    </a:lnTo>
                    <a:lnTo>
                      <a:pt x="508" y="449"/>
                    </a:lnTo>
                    <a:lnTo>
                      <a:pt x="609" y="413"/>
                    </a:lnTo>
                    <a:lnTo>
                      <a:pt x="657" y="389"/>
                    </a:lnTo>
                    <a:lnTo>
                      <a:pt x="693" y="359"/>
                    </a:lnTo>
                    <a:lnTo>
                      <a:pt x="723" y="329"/>
                    </a:lnTo>
                    <a:lnTo>
                      <a:pt x="747" y="293"/>
                    </a:lnTo>
                    <a:lnTo>
                      <a:pt x="741" y="287"/>
                    </a:lnTo>
                    <a:lnTo>
                      <a:pt x="729" y="281"/>
                    </a:lnTo>
                    <a:lnTo>
                      <a:pt x="711" y="317"/>
                    </a:lnTo>
                    <a:lnTo>
                      <a:pt x="681" y="347"/>
                    </a:lnTo>
                    <a:lnTo>
                      <a:pt x="645" y="377"/>
                    </a:lnTo>
                    <a:lnTo>
                      <a:pt x="604" y="401"/>
                    </a:lnTo>
                    <a:lnTo>
                      <a:pt x="502" y="431"/>
                    </a:lnTo>
                    <a:lnTo>
                      <a:pt x="442" y="443"/>
                    </a:lnTo>
                    <a:lnTo>
                      <a:pt x="382" y="443"/>
                    </a:lnTo>
                    <a:lnTo>
                      <a:pt x="382" y="443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rect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134" name="Freeform 14"/>
              <p:cNvSpPr>
                <a:spLocks/>
              </p:cNvSpPr>
              <p:nvPr/>
            </p:nvSpPr>
            <p:spPr bwMode="hidden">
              <a:xfrm>
                <a:off x="4037" y="3721"/>
                <a:ext cx="96" cy="3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48" y="18"/>
                  </a:cxn>
                  <a:cxn ang="0">
                    <a:pos x="96" y="30"/>
                  </a:cxn>
                  <a:cxn ang="0">
                    <a:pos x="96" y="24"/>
                  </a:cxn>
                  <a:cxn ang="0">
                    <a:pos x="96" y="18"/>
                  </a:cxn>
                  <a:cxn ang="0">
                    <a:pos x="48" y="12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96" h="30">
                    <a:moveTo>
                      <a:pt x="0" y="0"/>
                    </a:moveTo>
                    <a:lnTo>
                      <a:pt x="0" y="12"/>
                    </a:lnTo>
                    <a:lnTo>
                      <a:pt x="48" y="18"/>
                    </a:lnTo>
                    <a:lnTo>
                      <a:pt x="96" y="30"/>
                    </a:lnTo>
                    <a:lnTo>
                      <a:pt x="96" y="24"/>
                    </a:lnTo>
                    <a:lnTo>
                      <a:pt x="96" y="18"/>
                    </a:lnTo>
                    <a:lnTo>
                      <a:pt x="48" y="12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135" name="Oval 15"/>
              <p:cNvSpPr>
                <a:spLocks noChangeArrowheads="1"/>
              </p:cNvSpPr>
              <p:nvPr/>
            </p:nvSpPr>
            <p:spPr bwMode="hidden">
              <a:xfrm>
                <a:off x="3910" y="3948"/>
                <a:ext cx="84" cy="53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5136" name="Group 16"/>
            <p:cNvGrpSpPr>
              <a:grpSpLocks/>
            </p:cNvGrpSpPr>
            <p:nvPr userDrawn="1"/>
          </p:nvGrpSpPr>
          <p:grpSpPr bwMode="auto">
            <a:xfrm>
              <a:off x="1776" y="3631"/>
              <a:ext cx="1626" cy="683"/>
              <a:chOff x="1776" y="3631"/>
              <a:chExt cx="1626" cy="683"/>
            </a:xfrm>
          </p:grpSpPr>
          <p:sp>
            <p:nvSpPr>
              <p:cNvPr id="5137" name="Oval 17"/>
              <p:cNvSpPr>
                <a:spLocks noChangeArrowheads="1"/>
              </p:cNvSpPr>
              <p:nvPr/>
            </p:nvSpPr>
            <p:spPr bwMode="hidden">
              <a:xfrm>
                <a:off x="2268" y="3934"/>
                <a:ext cx="638" cy="3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138" name="Oval 18"/>
              <p:cNvSpPr>
                <a:spLocks noChangeArrowheads="1"/>
              </p:cNvSpPr>
              <p:nvPr/>
            </p:nvSpPr>
            <p:spPr bwMode="hidden">
              <a:xfrm>
                <a:off x="2314" y="3958"/>
                <a:ext cx="543" cy="332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139" name="Oval 19"/>
              <p:cNvSpPr>
                <a:spLocks noChangeArrowheads="1"/>
              </p:cNvSpPr>
              <p:nvPr/>
            </p:nvSpPr>
            <p:spPr bwMode="hidden">
              <a:xfrm>
                <a:off x="2341" y="3979"/>
                <a:ext cx="501" cy="29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140" name="Oval 20"/>
              <p:cNvSpPr>
                <a:spLocks noChangeArrowheads="1"/>
              </p:cNvSpPr>
              <p:nvPr/>
            </p:nvSpPr>
            <p:spPr bwMode="hidden">
              <a:xfrm>
                <a:off x="2368" y="3997"/>
                <a:ext cx="444" cy="258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141" name="Oval 21"/>
              <p:cNvSpPr>
                <a:spLocks noChangeArrowheads="1"/>
              </p:cNvSpPr>
              <p:nvPr/>
            </p:nvSpPr>
            <p:spPr bwMode="hidden">
              <a:xfrm>
                <a:off x="2385" y="4005"/>
                <a:ext cx="413" cy="240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142" name="Oval 22"/>
              <p:cNvSpPr>
                <a:spLocks noChangeArrowheads="1"/>
              </p:cNvSpPr>
              <p:nvPr/>
            </p:nvSpPr>
            <p:spPr bwMode="hidden">
              <a:xfrm>
                <a:off x="2437" y="4026"/>
                <a:ext cx="306" cy="192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143" name="Oval 23"/>
              <p:cNvSpPr>
                <a:spLocks noChangeArrowheads="1"/>
              </p:cNvSpPr>
              <p:nvPr/>
            </p:nvSpPr>
            <p:spPr bwMode="hidden">
              <a:xfrm>
                <a:off x="2476" y="4056"/>
                <a:ext cx="227" cy="135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144" name="Oval 24"/>
              <p:cNvSpPr>
                <a:spLocks noChangeArrowheads="1"/>
              </p:cNvSpPr>
              <p:nvPr/>
            </p:nvSpPr>
            <p:spPr bwMode="hidden">
              <a:xfrm>
                <a:off x="2542" y="4097"/>
                <a:ext cx="90" cy="60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145" name="Freeform 25"/>
              <p:cNvSpPr>
                <a:spLocks/>
              </p:cNvSpPr>
              <p:nvPr/>
            </p:nvSpPr>
            <p:spPr bwMode="hidden">
              <a:xfrm>
                <a:off x="2585" y="3822"/>
                <a:ext cx="449" cy="186"/>
              </a:xfrm>
              <a:custGeom>
                <a:avLst/>
                <a:gdLst/>
                <a:ahLst/>
                <a:cxnLst>
                  <a:cxn ang="0">
                    <a:pos x="6" y="6"/>
                  </a:cxn>
                  <a:cxn ang="0">
                    <a:pos x="78" y="12"/>
                  </a:cxn>
                  <a:cxn ang="0">
                    <a:pos x="150" y="18"/>
                  </a:cxn>
                  <a:cxn ang="0">
                    <a:pos x="215" y="36"/>
                  </a:cxn>
                  <a:cxn ang="0">
                    <a:pos x="275" y="60"/>
                  </a:cxn>
                  <a:cxn ang="0">
                    <a:pos x="329" y="84"/>
                  </a:cxn>
                  <a:cxn ang="0">
                    <a:pos x="377" y="114"/>
                  </a:cxn>
                  <a:cxn ang="0">
                    <a:pos x="419" y="150"/>
                  </a:cxn>
                  <a:cxn ang="0">
                    <a:pos x="448" y="186"/>
                  </a:cxn>
                  <a:cxn ang="0">
                    <a:pos x="448" y="162"/>
                  </a:cxn>
                  <a:cxn ang="0">
                    <a:pos x="413" y="126"/>
                  </a:cxn>
                  <a:cxn ang="0">
                    <a:pos x="371" y="96"/>
                  </a:cxn>
                  <a:cxn ang="0">
                    <a:pos x="323" y="66"/>
                  </a:cxn>
                  <a:cxn ang="0">
                    <a:pos x="269" y="48"/>
                  </a:cxn>
                  <a:cxn ang="0">
                    <a:pos x="144" y="12"/>
                  </a:cxn>
                  <a:cxn ang="0">
                    <a:pos x="78" y="6"/>
                  </a:cxn>
                  <a:cxn ang="0">
                    <a:pos x="6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6"/>
                  </a:cxn>
                  <a:cxn ang="0">
                    <a:pos x="6" y="6"/>
                  </a:cxn>
                  <a:cxn ang="0">
                    <a:pos x="6" y="6"/>
                  </a:cxn>
                </a:cxnLst>
                <a:rect l="0" t="0" r="r" b="b"/>
                <a:pathLst>
                  <a:path w="448" h="186">
                    <a:moveTo>
                      <a:pt x="6" y="6"/>
                    </a:moveTo>
                    <a:lnTo>
                      <a:pt x="78" y="12"/>
                    </a:lnTo>
                    <a:lnTo>
                      <a:pt x="150" y="18"/>
                    </a:lnTo>
                    <a:lnTo>
                      <a:pt x="215" y="36"/>
                    </a:lnTo>
                    <a:lnTo>
                      <a:pt x="275" y="60"/>
                    </a:lnTo>
                    <a:lnTo>
                      <a:pt x="329" y="84"/>
                    </a:lnTo>
                    <a:lnTo>
                      <a:pt x="377" y="114"/>
                    </a:lnTo>
                    <a:lnTo>
                      <a:pt x="419" y="150"/>
                    </a:lnTo>
                    <a:lnTo>
                      <a:pt x="448" y="186"/>
                    </a:lnTo>
                    <a:lnTo>
                      <a:pt x="448" y="162"/>
                    </a:lnTo>
                    <a:lnTo>
                      <a:pt x="413" y="126"/>
                    </a:lnTo>
                    <a:lnTo>
                      <a:pt x="371" y="96"/>
                    </a:lnTo>
                    <a:lnTo>
                      <a:pt x="323" y="66"/>
                    </a:lnTo>
                    <a:lnTo>
                      <a:pt x="269" y="48"/>
                    </a:lnTo>
                    <a:lnTo>
                      <a:pt x="144" y="12"/>
                    </a:lnTo>
                    <a:lnTo>
                      <a:pt x="78" y="6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6" y="6"/>
                    </a:lnTo>
                    <a:lnTo>
                      <a:pt x="6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146" name="Freeform 26"/>
              <p:cNvSpPr>
                <a:spLocks/>
              </p:cNvSpPr>
              <p:nvPr/>
            </p:nvSpPr>
            <p:spPr bwMode="hidden">
              <a:xfrm>
                <a:off x="2142" y="3852"/>
                <a:ext cx="892" cy="462"/>
              </a:xfrm>
              <a:custGeom>
                <a:avLst/>
                <a:gdLst/>
                <a:ahLst/>
                <a:cxnLst>
                  <a:cxn ang="0">
                    <a:pos x="23" y="276"/>
                  </a:cxn>
                  <a:cxn ang="0">
                    <a:pos x="29" y="222"/>
                  </a:cxn>
                  <a:cxn ang="0">
                    <a:pos x="59" y="174"/>
                  </a:cxn>
                  <a:cxn ang="0">
                    <a:pos x="95" y="132"/>
                  </a:cxn>
                  <a:cxn ang="0">
                    <a:pos x="149" y="96"/>
                  </a:cxn>
                  <a:cxn ang="0">
                    <a:pos x="209" y="60"/>
                  </a:cxn>
                  <a:cxn ang="0">
                    <a:pos x="281" y="36"/>
                  </a:cxn>
                  <a:cxn ang="0">
                    <a:pos x="364" y="24"/>
                  </a:cxn>
                  <a:cxn ang="0">
                    <a:pos x="448" y="18"/>
                  </a:cxn>
                  <a:cxn ang="0">
                    <a:pos x="532" y="24"/>
                  </a:cxn>
                  <a:cxn ang="0">
                    <a:pos x="609" y="36"/>
                  </a:cxn>
                  <a:cxn ang="0">
                    <a:pos x="681" y="60"/>
                  </a:cxn>
                  <a:cxn ang="0">
                    <a:pos x="741" y="96"/>
                  </a:cxn>
                  <a:cxn ang="0">
                    <a:pos x="795" y="132"/>
                  </a:cxn>
                  <a:cxn ang="0">
                    <a:pos x="831" y="174"/>
                  </a:cxn>
                  <a:cxn ang="0">
                    <a:pos x="861" y="222"/>
                  </a:cxn>
                  <a:cxn ang="0">
                    <a:pos x="867" y="276"/>
                  </a:cxn>
                  <a:cxn ang="0">
                    <a:pos x="855" y="330"/>
                  </a:cxn>
                  <a:cxn ang="0">
                    <a:pos x="831" y="378"/>
                  </a:cxn>
                  <a:cxn ang="0">
                    <a:pos x="783" y="426"/>
                  </a:cxn>
                  <a:cxn ang="0">
                    <a:pos x="723" y="462"/>
                  </a:cxn>
                  <a:cxn ang="0">
                    <a:pos x="765" y="462"/>
                  </a:cxn>
                  <a:cxn ang="0">
                    <a:pos x="819" y="426"/>
                  </a:cxn>
                  <a:cxn ang="0">
                    <a:pos x="855" y="378"/>
                  </a:cxn>
                  <a:cxn ang="0">
                    <a:pos x="884" y="330"/>
                  </a:cxn>
                  <a:cxn ang="0">
                    <a:pos x="890" y="276"/>
                  </a:cxn>
                  <a:cxn ang="0">
                    <a:pos x="884" y="222"/>
                  </a:cxn>
                  <a:cxn ang="0">
                    <a:pos x="855" y="168"/>
                  </a:cxn>
                  <a:cxn ang="0">
                    <a:pos x="813" y="120"/>
                  </a:cxn>
                  <a:cxn ang="0">
                    <a:pos x="759" y="84"/>
                  </a:cxn>
                  <a:cxn ang="0">
                    <a:pos x="693" y="48"/>
                  </a:cxn>
                  <a:cxn ang="0">
                    <a:pos x="621" y="24"/>
                  </a:cxn>
                  <a:cxn ang="0">
                    <a:pos x="538" y="6"/>
                  </a:cxn>
                  <a:cxn ang="0">
                    <a:pos x="448" y="0"/>
                  </a:cxn>
                  <a:cxn ang="0">
                    <a:pos x="358" y="6"/>
                  </a:cxn>
                  <a:cxn ang="0">
                    <a:pos x="275" y="24"/>
                  </a:cxn>
                  <a:cxn ang="0">
                    <a:pos x="197" y="48"/>
                  </a:cxn>
                  <a:cxn ang="0">
                    <a:pos x="131" y="84"/>
                  </a:cxn>
                  <a:cxn ang="0">
                    <a:pos x="77" y="120"/>
                  </a:cxn>
                  <a:cxn ang="0">
                    <a:pos x="35" y="168"/>
                  </a:cxn>
                  <a:cxn ang="0">
                    <a:pos x="12" y="222"/>
                  </a:cxn>
                  <a:cxn ang="0">
                    <a:pos x="0" y="276"/>
                  </a:cxn>
                  <a:cxn ang="0">
                    <a:pos x="6" y="330"/>
                  </a:cxn>
                  <a:cxn ang="0">
                    <a:pos x="35" y="378"/>
                  </a:cxn>
                  <a:cxn ang="0">
                    <a:pos x="71" y="426"/>
                  </a:cxn>
                  <a:cxn ang="0">
                    <a:pos x="125" y="462"/>
                  </a:cxn>
                  <a:cxn ang="0">
                    <a:pos x="167" y="462"/>
                  </a:cxn>
                  <a:cxn ang="0">
                    <a:pos x="107" y="426"/>
                  </a:cxn>
                  <a:cxn ang="0">
                    <a:pos x="59" y="378"/>
                  </a:cxn>
                  <a:cxn ang="0">
                    <a:pos x="35" y="330"/>
                  </a:cxn>
                  <a:cxn ang="0">
                    <a:pos x="23" y="276"/>
                  </a:cxn>
                  <a:cxn ang="0">
                    <a:pos x="23" y="276"/>
                  </a:cxn>
                </a:cxnLst>
                <a:rect l="0" t="0" r="r" b="b"/>
                <a:pathLst>
                  <a:path w="890" h="462">
                    <a:moveTo>
                      <a:pt x="23" y="276"/>
                    </a:moveTo>
                    <a:lnTo>
                      <a:pt x="29" y="222"/>
                    </a:lnTo>
                    <a:lnTo>
                      <a:pt x="59" y="174"/>
                    </a:lnTo>
                    <a:lnTo>
                      <a:pt x="95" y="132"/>
                    </a:lnTo>
                    <a:lnTo>
                      <a:pt x="149" y="96"/>
                    </a:lnTo>
                    <a:lnTo>
                      <a:pt x="209" y="60"/>
                    </a:lnTo>
                    <a:lnTo>
                      <a:pt x="281" y="36"/>
                    </a:lnTo>
                    <a:lnTo>
                      <a:pt x="364" y="24"/>
                    </a:lnTo>
                    <a:lnTo>
                      <a:pt x="448" y="18"/>
                    </a:lnTo>
                    <a:lnTo>
                      <a:pt x="532" y="24"/>
                    </a:lnTo>
                    <a:lnTo>
                      <a:pt x="609" y="36"/>
                    </a:lnTo>
                    <a:lnTo>
                      <a:pt x="681" y="60"/>
                    </a:lnTo>
                    <a:lnTo>
                      <a:pt x="741" y="96"/>
                    </a:lnTo>
                    <a:lnTo>
                      <a:pt x="795" y="132"/>
                    </a:lnTo>
                    <a:lnTo>
                      <a:pt x="831" y="174"/>
                    </a:lnTo>
                    <a:lnTo>
                      <a:pt x="861" y="222"/>
                    </a:lnTo>
                    <a:lnTo>
                      <a:pt x="867" y="276"/>
                    </a:lnTo>
                    <a:lnTo>
                      <a:pt x="855" y="330"/>
                    </a:lnTo>
                    <a:lnTo>
                      <a:pt x="831" y="378"/>
                    </a:lnTo>
                    <a:lnTo>
                      <a:pt x="783" y="426"/>
                    </a:lnTo>
                    <a:lnTo>
                      <a:pt x="723" y="462"/>
                    </a:lnTo>
                    <a:lnTo>
                      <a:pt x="765" y="462"/>
                    </a:lnTo>
                    <a:lnTo>
                      <a:pt x="819" y="426"/>
                    </a:lnTo>
                    <a:lnTo>
                      <a:pt x="855" y="378"/>
                    </a:lnTo>
                    <a:lnTo>
                      <a:pt x="884" y="330"/>
                    </a:lnTo>
                    <a:lnTo>
                      <a:pt x="890" y="276"/>
                    </a:lnTo>
                    <a:lnTo>
                      <a:pt x="884" y="222"/>
                    </a:lnTo>
                    <a:lnTo>
                      <a:pt x="855" y="168"/>
                    </a:lnTo>
                    <a:lnTo>
                      <a:pt x="813" y="120"/>
                    </a:lnTo>
                    <a:lnTo>
                      <a:pt x="759" y="84"/>
                    </a:lnTo>
                    <a:lnTo>
                      <a:pt x="693" y="48"/>
                    </a:lnTo>
                    <a:lnTo>
                      <a:pt x="621" y="24"/>
                    </a:lnTo>
                    <a:lnTo>
                      <a:pt x="538" y="6"/>
                    </a:lnTo>
                    <a:lnTo>
                      <a:pt x="448" y="0"/>
                    </a:lnTo>
                    <a:lnTo>
                      <a:pt x="358" y="6"/>
                    </a:lnTo>
                    <a:lnTo>
                      <a:pt x="275" y="24"/>
                    </a:lnTo>
                    <a:lnTo>
                      <a:pt x="197" y="48"/>
                    </a:lnTo>
                    <a:lnTo>
                      <a:pt x="131" y="84"/>
                    </a:lnTo>
                    <a:lnTo>
                      <a:pt x="77" y="120"/>
                    </a:lnTo>
                    <a:lnTo>
                      <a:pt x="35" y="168"/>
                    </a:lnTo>
                    <a:lnTo>
                      <a:pt x="12" y="222"/>
                    </a:lnTo>
                    <a:lnTo>
                      <a:pt x="0" y="276"/>
                    </a:lnTo>
                    <a:lnTo>
                      <a:pt x="6" y="330"/>
                    </a:lnTo>
                    <a:lnTo>
                      <a:pt x="35" y="378"/>
                    </a:lnTo>
                    <a:lnTo>
                      <a:pt x="71" y="426"/>
                    </a:lnTo>
                    <a:lnTo>
                      <a:pt x="125" y="462"/>
                    </a:lnTo>
                    <a:lnTo>
                      <a:pt x="167" y="462"/>
                    </a:lnTo>
                    <a:lnTo>
                      <a:pt x="107" y="426"/>
                    </a:lnTo>
                    <a:lnTo>
                      <a:pt x="59" y="378"/>
                    </a:lnTo>
                    <a:lnTo>
                      <a:pt x="35" y="330"/>
                    </a:lnTo>
                    <a:lnTo>
                      <a:pt x="23" y="276"/>
                    </a:lnTo>
                    <a:lnTo>
                      <a:pt x="23" y="27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4706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147" name="Freeform 27"/>
              <p:cNvSpPr>
                <a:spLocks/>
              </p:cNvSpPr>
              <p:nvPr/>
            </p:nvSpPr>
            <p:spPr bwMode="hidden">
              <a:xfrm>
                <a:off x="2082" y="3828"/>
                <a:ext cx="407" cy="486"/>
              </a:xfrm>
              <a:custGeom>
                <a:avLst/>
                <a:gdLst/>
                <a:ahLst/>
                <a:cxnLst>
                  <a:cxn ang="0">
                    <a:pos x="18" y="300"/>
                  </a:cxn>
                  <a:cxn ang="0">
                    <a:pos x="24" y="246"/>
                  </a:cxn>
                  <a:cxn ang="0">
                    <a:pos x="48" y="198"/>
                  </a:cxn>
                  <a:cxn ang="0">
                    <a:pos x="83" y="150"/>
                  </a:cxn>
                  <a:cxn ang="0">
                    <a:pos x="131" y="108"/>
                  </a:cxn>
                  <a:cxn ang="0">
                    <a:pos x="185" y="72"/>
                  </a:cxn>
                  <a:cxn ang="0">
                    <a:pos x="251" y="42"/>
                  </a:cxn>
                  <a:cxn ang="0">
                    <a:pos x="329" y="24"/>
                  </a:cxn>
                  <a:cxn ang="0">
                    <a:pos x="406" y="6"/>
                  </a:cxn>
                  <a:cxn ang="0">
                    <a:pos x="406" y="0"/>
                  </a:cxn>
                  <a:cxn ang="0">
                    <a:pos x="323" y="12"/>
                  </a:cxn>
                  <a:cxn ang="0">
                    <a:pos x="245" y="36"/>
                  </a:cxn>
                  <a:cxn ang="0">
                    <a:pos x="179" y="66"/>
                  </a:cxn>
                  <a:cxn ang="0">
                    <a:pos x="119" y="102"/>
                  </a:cxn>
                  <a:cxn ang="0">
                    <a:pos x="72" y="144"/>
                  </a:cxn>
                  <a:cxn ang="0">
                    <a:pos x="30" y="192"/>
                  </a:cxn>
                  <a:cxn ang="0">
                    <a:pos x="6" y="246"/>
                  </a:cxn>
                  <a:cxn ang="0">
                    <a:pos x="0" y="300"/>
                  </a:cxn>
                  <a:cxn ang="0">
                    <a:pos x="6" y="348"/>
                  </a:cxn>
                  <a:cxn ang="0">
                    <a:pos x="30" y="396"/>
                  </a:cxn>
                  <a:cxn ang="0">
                    <a:pos x="66" y="444"/>
                  </a:cxn>
                  <a:cxn ang="0">
                    <a:pos x="107" y="486"/>
                  </a:cxn>
                  <a:cxn ang="0">
                    <a:pos x="131" y="486"/>
                  </a:cxn>
                  <a:cxn ang="0">
                    <a:pos x="83" y="450"/>
                  </a:cxn>
                  <a:cxn ang="0">
                    <a:pos x="48" y="402"/>
                  </a:cxn>
                  <a:cxn ang="0">
                    <a:pos x="24" y="354"/>
                  </a:cxn>
                  <a:cxn ang="0">
                    <a:pos x="18" y="300"/>
                  </a:cxn>
                  <a:cxn ang="0">
                    <a:pos x="18" y="300"/>
                  </a:cxn>
                </a:cxnLst>
                <a:rect l="0" t="0" r="r" b="b"/>
                <a:pathLst>
                  <a:path w="406" h="486">
                    <a:moveTo>
                      <a:pt x="18" y="300"/>
                    </a:moveTo>
                    <a:lnTo>
                      <a:pt x="24" y="246"/>
                    </a:lnTo>
                    <a:lnTo>
                      <a:pt x="48" y="198"/>
                    </a:lnTo>
                    <a:lnTo>
                      <a:pt x="83" y="150"/>
                    </a:lnTo>
                    <a:lnTo>
                      <a:pt x="131" y="108"/>
                    </a:lnTo>
                    <a:lnTo>
                      <a:pt x="185" y="72"/>
                    </a:lnTo>
                    <a:lnTo>
                      <a:pt x="251" y="42"/>
                    </a:lnTo>
                    <a:lnTo>
                      <a:pt x="329" y="24"/>
                    </a:lnTo>
                    <a:lnTo>
                      <a:pt x="406" y="6"/>
                    </a:lnTo>
                    <a:lnTo>
                      <a:pt x="406" y="0"/>
                    </a:lnTo>
                    <a:lnTo>
                      <a:pt x="323" y="12"/>
                    </a:lnTo>
                    <a:lnTo>
                      <a:pt x="245" y="36"/>
                    </a:lnTo>
                    <a:lnTo>
                      <a:pt x="179" y="66"/>
                    </a:lnTo>
                    <a:lnTo>
                      <a:pt x="119" y="102"/>
                    </a:lnTo>
                    <a:lnTo>
                      <a:pt x="72" y="144"/>
                    </a:lnTo>
                    <a:lnTo>
                      <a:pt x="30" y="192"/>
                    </a:lnTo>
                    <a:lnTo>
                      <a:pt x="6" y="246"/>
                    </a:lnTo>
                    <a:lnTo>
                      <a:pt x="0" y="300"/>
                    </a:lnTo>
                    <a:lnTo>
                      <a:pt x="6" y="348"/>
                    </a:lnTo>
                    <a:lnTo>
                      <a:pt x="30" y="396"/>
                    </a:lnTo>
                    <a:lnTo>
                      <a:pt x="66" y="444"/>
                    </a:lnTo>
                    <a:lnTo>
                      <a:pt x="107" y="486"/>
                    </a:lnTo>
                    <a:lnTo>
                      <a:pt x="131" y="486"/>
                    </a:lnTo>
                    <a:lnTo>
                      <a:pt x="83" y="450"/>
                    </a:lnTo>
                    <a:lnTo>
                      <a:pt x="48" y="402"/>
                    </a:lnTo>
                    <a:lnTo>
                      <a:pt x="24" y="354"/>
                    </a:lnTo>
                    <a:lnTo>
                      <a:pt x="18" y="300"/>
                    </a:lnTo>
                    <a:lnTo>
                      <a:pt x="18" y="30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148" name="Freeform 28"/>
              <p:cNvSpPr>
                <a:spLocks/>
              </p:cNvSpPr>
              <p:nvPr/>
            </p:nvSpPr>
            <p:spPr bwMode="hidden">
              <a:xfrm>
                <a:off x="2987" y="4044"/>
                <a:ext cx="108" cy="252"/>
              </a:xfrm>
              <a:custGeom>
                <a:avLst/>
                <a:gdLst/>
                <a:ahLst/>
                <a:cxnLst>
                  <a:cxn ang="0">
                    <a:pos x="89" y="84"/>
                  </a:cxn>
                  <a:cxn ang="0">
                    <a:pos x="83" y="132"/>
                  </a:cxn>
                  <a:cxn ang="0">
                    <a:pos x="65" y="174"/>
                  </a:cxn>
                  <a:cxn ang="0">
                    <a:pos x="36" y="216"/>
                  </a:cxn>
                  <a:cxn ang="0">
                    <a:pos x="0" y="252"/>
                  </a:cxn>
                  <a:cxn ang="0">
                    <a:pos x="18" y="252"/>
                  </a:cxn>
                  <a:cxn ang="0">
                    <a:pos x="53" y="216"/>
                  </a:cxn>
                  <a:cxn ang="0">
                    <a:pos x="83" y="174"/>
                  </a:cxn>
                  <a:cxn ang="0">
                    <a:pos x="101" y="132"/>
                  </a:cxn>
                  <a:cxn ang="0">
                    <a:pos x="107" y="84"/>
                  </a:cxn>
                  <a:cxn ang="0">
                    <a:pos x="101" y="42"/>
                  </a:cxn>
                  <a:cxn ang="0">
                    <a:pos x="89" y="0"/>
                  </a:cxn>
                  <a:cxn ang="0">
                    <a:pos x="65" y="0"/>
                  </a:cxn>
                  <a:cxn ang="0">
                    <a:pos x="83" y="42"/>
                  </a:cxn>
                  <a:cxn ang="0">
                    <a:pos x="89" y="84"/>
                  </a:cxn>
                  <a:cxn ang="0">
                    <a:pos x="89" y="84"/>
                  </a:cxn>
                </a:cxnLst>
                <a:rect l="0" t="0" r="r" b="b"/>
                <a:pathLst>
                  <a:path w="107" h="252">
                    <a:moveTo>
                      <a:pt x="89" y="84"/>
                    </a:moveTo>
                    <a:lnTo>
                      <a:pt x="83" y="132"/>
                    </a:lnTo>
                    <a:lnTo>
                      <a:pt x="65" y="174"/>
                    </a:lnTo>
                    <a:lnTo>
                      <a:pt x="36" y="216"/>
                    </a:lnTo>
                    <a:lnTo>
                      <a:pt x="0" y="252"/>
                    </a:lnTo>
                    <a:lnTo>
                      <a:pt x="18" y="252"/>
                    </a:lnTo>
                    <a:lnTo>
                      <a:pt x="53" y="216"/>
                    </a:lnTo>
                    <a:lnTo>
                      <a:pt x="83" y="174"/>
                    </a:lnTo>
                    <a:lnTo>
                      <a:pt x="101" y="132"/>
                    </a:lnTo>
                    <a:lnTo>
                      <a:pt x="107" y="84"/>
                    </a:lnTo>
                    <a:lnTo>
                      <a:pt x="101" y="42"/>
                    </a:lnTo>
                    <a:lnTo>
                      <a:pt x="89" y="0"/>
                    </a:lnTo>
                    <a:lnTo>
                      <a:pt x="65" y="0"/>
                    </a:lnTo>
                    <a:lnTo>
                      <a:pt x="83" y="42"/>
                    </a:lnTo>
                    <a:lnTo>
                      <a:pt x="89" y="84"/>
                    </a:lnTo>
                    <a:lnTo>
                      <a:pt x="89" y="8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1961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149" name="Freeform 29"/>
              <p:cNvSpPr>
                <a:spLocks/>
              </p:cNvSpPr>
              <p:nvPr/>
            </p:nvSpPr>
            <p:spPr bwMode="hidden">
              <a:xfrm>
                <a:off x="2068" y="3685"/>
                <a:ext cx="835" cy="150"/>
              </a:xfrm>
              <a:custGeom>
                <a:avLst/>
                <a:gdLst/>
                <a:ahLst/>
                <a:cxnLst>
                  <a:cxn ang="0">
                    <a:pos x="518" y="18"/>
                  </a:cxn>
                  <a:cxn ang="0">
                    <a:pos x="597" y="24"/>
                  </a:cxn>
                  <a:cxn ang="0">
                    <a:pos x="682" y="30"/>
                  </a:cxn>
                  <a:cxn ang="0">
                    <a:pos x="755" y="42"/>
                  </a:cxn>
                  <a:cxn ang="0">
                    <a:pos x="828" y="60"/>
                  </a:cxn>
                  <a:cxn ang="0">
                    <a:pos x="835" y="42"/>
                  </a:cxn>
                  <a:cxn ang="0">
                    <a:pos x="761" y="24"/>
                  </a:cxn>
                  <a:cxn ang="0">
                    <a:pos x="688" y="12"/>
                  </a:cxn>
                  <a:cxn ang="0">
                    <a:pos x="603" y="6"/>
                  </a:cxn>
                  <a:cxn ang="0">
                    <a:pos x="518" y="0"/>
                  </a:cxn>
                  <a:cxn ang="0">
                    <a:pos x="372" y="12"/>
                  </a:cxn>
                  <a:cxn ang="0">
                    <a:pos x="232" y="36"/>
                  </a:cxn>
                  <a:cxn ang="0">
                    <a:pos x="110" y="78"/>
                  </a:cxn>
                  <a:cxn ang="0">
                    <a:pos x="0" y="132"/>
                  </a:cxn>
                  <a:cxn ang="0">
                    <a:pos x="19" y="150"/>
                  </a:cxn>
                  <a:cxn ang="0">
                    <a:pos x="122" y="96"/>
                  </a:cxn>
                  <a:cxn ang="0">
                    <a:pos x="244" y="54"/>
                  </a:cxn>
                  <a:cxn ang="0">
                    <a:pos x="378" y="30"/>
                  </a:cxn>
                  <a:cxn ang="0">
                    <a:pos x="518" y="18"/>
                  </a:cxn>
                  <a:cxn ang="0">
                    <a:pos x="518" y="18"/>
                  </a:cxn>
                </a:cxnLst>
                <a:rect l="0" t="0" r="r" b="b"/>
                <a:pathLst>
                  <a:path w="835" h="150">
                    <a:moveTo>
                      <a:pt x="518" y="18"/>
                    </a:moveTo>
                    <a:lnTo>
                      <a:pt x="597" y="24"/>
                    </a:lnTo>
                    <a:lnTo>
                      <a:pt x="682" y="30"/>
                    </a:lnTo>
                    <a:lnTo>
                      <a:pt x="755" y="42"/>
                    </a:lnTo>
                    <a:lnTo>
                      <a:pt x="828" y="60"/>
                    </a:lnTo>
                    <a:lnTo>
                      <a:pt x="835" y="42"/>
                    </a:lnTo>
                    <a:lnTo>
                      <a:pt x="761" y="24"/>
                    </a:lnTo>
                    <a:lnTo>
                      <a:pt x="688" y="12"/>
                    </a:lnTo>
                    <a:lnTo>
                      <a:pt x="603" y="6"/>
                    </a:lnTo>
                    <a:lnTo>
                      <a:pt x="518" y="0"/>
                    </a:lnTo>
                    <a:lnTo>
                      <a:pt x="372" y="12"/>
                    </a:lnTo>
                    <a:lnTo>
                      <a:pt x="232" y="36"/>
                    </a:lnTo>
                    <a:lnTo>
                      <a:pt x="110" y="78"/>
                    </a:lnTo>
                    <a:lnTo>
                      <a:pt x="0" y="132"/>
                    </a:lnTo>
                    <a:lnTo>
                      <a:pt x="19" y="150"/>
                    </a:lnTo>
                    <a:lnTo>
                      <a:pt x="122" y="96"/>
                    </a:lnTo>
                    <a:lnTo>
                      <a:pt x="244" y="54"/>
                    </a:lnTo>
                    <a:lnTo>
                      <a:pt x="378" y="30"/>
                    </a:lnTo>
                    <a:lnTo>
                      <a:pt x="518" y="18"/>
                    </a:lnTo>
                    <a:lnTo>
                      <a:pt x="518" y="18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150" name="Freeform 30"/>
              <p:cNvSpPr>
                <a:spLocks/>
              </p:cNvSpPr>
              <p:nvPr/>
            </p:nvSpPr>
            <p:spPr bwMode="hidden">
              <a:xfrm>
                <a:off x="1867" y="3853"/>
                <a:ext cx="171" cy="461"/>
              </a:xfrm>
              <a:custGeom>
                <a:avLst/>
                <a:gdLst/>
                <a:ahLst/>
                <a:cxnLst>
                  <a:cxn ang="0">
                    <a:pos x="31" y="263"/>
                  </a:cxn>
                  <a:cxn ang="0">
                    <a:pos x="43" y="191"/>
                  </a:cxn>
                  <a:cxn ang="0">
                    <a:pos x="67" y="131"/>
                  </a:cxn>
                  <a:cxn ang="0">
                    <a:pos x="116" y="72"/>
                  </a:cxn>
                  <a:cxn ang="0">
                    <a:pos x="171" y="18"/>
                  </a:cxn>
                  <a:cxn ang="0">
                    <a:pos x="153" y="0"/>
                  </a:cxn>
                  <a:cxn ang="0">
                    <a:pos x="86" y="60"/>
                  </a:cxn>
                  <a:cxn ang="0">
                    <a:pos x="43" y="120"/>
                  </a:cxn>
                  <a:cxn ang="0">
                    <a:pos x="13" y="191"/>
                  </a:cxn>
                  <a:cxn ang="0">
                    <a:pos x="0" y="263"/>
                  </a:cxn>
                  <a:cxn ang="0">
                    <a:pos x="6" y="317"/>
                  </a:cxn>
                  <a:cxn ang="0">
                    <a:pos x="25" y="365"/>
                  </a:cxn>
                  <a:cxn ang="0">
                    <a:pos x="49" y="413"/>
                  </a:cxn>
                  <a:cxn ang="0">
                    <a:pos x="86" y="461"/>
                  </a:cxn>
                  <a:cxn ang="0">
                    <a:pos x="122" y="461"/>
                  </a:cxn>
                  <a:cxn ang="0">
                    <a:pos x="86" y="413"/>
                  </a:cxn>
                  <a:cxn ang="0">
                    <a:pos x="55" y="365"/>
                  </a:cxn>
                  <a:cxn ang="0">
                    <a:pos x="37" y="317"/>
                  </a:cxn>
                  <a:cxn ang="0">
                    <a:pos x="31" y="263"/>
                  </a:cxn>
                  <a:cxn ang="0">
                    <a:pos x="31" y="263"/>
                  </a:cxn>
                </a:cxnLst>
                <a:rect l="0" t="0" r="r" b="b"/>
                <a:pathLst>
                  <a:path w="171" h="461">
                    <a:moveTo>
                      <a:pt x="31" y="263"/>
                    </a:moveTo>
                    <a:lnTo>
                      <a:pt x="43" y="191"/>
                    </a:lnTo>
                    <a:lnTo>
                      <a:pt x="67" y="131"/>
                    </a:lnTo>
                    <a:lnTo>
                      <a:pt x="116" y="72"/>
                    </a:lnTo>
                    <a:lnTo>
                      <a:pt x="171" y="18"/>
                    </a:lnTo>
                    <a:lnTo>
                      <a:pt x="153" y="0"/>
                    </a:lnTo>
                    <a:lnTo>
                      <a:pt x="86" y="60"/>
                    </a:lnTo>
                    <a:lnTo>
                      <a:pt x="43" y="120"/>
                    </a:lnTo>
                    <a:lnTo>
                      <a:pt x="13" y="191"/>
                    </a:lnTo>
                    <a:lnTo>
                      <a:pt x="0" y="263"/>
                    </a:lnTo>
                    <a:lnTo>
                      <a:pt x="6" y="317"/>
                    </a:lnTo>
                    <a:lnTo>
                      <a:pt x="25" y="365"/>
                    </a:lnTo>
                    <a:lnTo>
                      <a:pt x="49" y="413"/>
                    </a:lnTo>
                    <a:lnTo>
                      <a:pt x="86" y="461"/>
                    </a:lnTo>
                    <a:lnTo>
                      <a:pt x="122" y="461"/>
                    </a:lnTo>
                    <a:lnTo>
                      <a:pt x="86" y="413"/>
                    </a:lnTo>
                    <a:lnTo>
                      <a:pt x="55" y="365"/>
                    </a:lnTo>
                    <a:lnTo>
                      <a:pt x="37" y="317"/>
                    </a:lnTo>
                    <a:lnTo>
                      <a:pt x="31" y="263"/>
                    </a:lnTo>
                    <a:lnTo>
                      <a:pt x="31" y="263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151" name="Freeform 31"/>
              <p:cNvSpPr>
                <a:spLocks/>
              </p:cNvSpPr>
              <p:nvPr/>
            </p:nvSpPr>
            <p:spPr bwMode="hidden">
              <a:xfrm>
                <a:off x="2951" y="3751"/>
                <a:ext cx="360" cy="563"/>
              </a:xfrm>
              <a:custGeom>
                <a:avLst/>
                <a:gdLst/>
                <a:ahLst/>
                <a:cxnLst>
                  <a:cxn ang="0">
                    <a:pos x="360" y="365"/>
                  </a:cxn>
                  <a:cxn ang="0">
                    <a:pos x="353" y="305"/>
                  </a:cxn>
                  <a:cxn ang="0">
                    <a:pos x="335" y="251"/>
                  </a:cxn>
                  <a:cxn ang="0">
                    <a:pos x="305" y="204"/>
                  </a:cxn>
                  <a:cxn ang="0">
                    <a:pos x="262" y="156"/>
                  </a:cxn>
                  <a:cxn ang="0">
                    <a:pos x="213" y="108"/>
                  </a:cxn>
                  <a:cxn ang="0">
                    <a:pos x="159" y="66"/>
                  </a:cxn>
                  <a:cxn ang="0">
                    <a:pos x="92" y="30"/>
                  </a:cxn>
                  <a:cxn ang="0">
                    <a:pos x="19" y="0"/>
                  </a:cxn>
                  <a:cxn ang="0">
                    <a:pos x="0" y="12"/>
                  </a:cxn>
                  <a:cxn ang="0">
                    <a:pos x="67" y="42"/>
                  </a:cxn>
                  <a:cxn ang="0">
                    <a:pos x="134" y="78"/>
                  </a:cxn>
                  <a:cxn ang="0">
                    <a:pos x="189" y="114"/>
                  </a:cxn>
                  <a:cxn ang="0">
                    <a:pos x="238" y="162"/>
                  </a:cxn>
                  <a:cxn ang="0">
                    <a:pos x="274" y="210"/>
                  </a:cxn>
                  <a:cxn ang="0">
                    <a:pos x="299" y="257"/>
                  </a:cxn>
                  <a:cxn ang="0">
                    <a:pos x="317" y="311"/>
                  </a:cxn>
                  <a:cxn ang="0">
                    <a:pos x="323" y="365"/>
                  </a:cxn>
                  <a:cxn ang="0">
                    <a:pos x="317" y="419"/>
                  </a:cxn>
                  <a:cxn ang="0">
                    <a:pos x="299" y="467"/>
                  </a:cxn>
                  <a:cxn ang="0">
                    <a:pos x="274" y="515"/>
                  </a:cxn>
                  <a:cxn ang="0">
                    <a:pos x="238" y="563"/>
                  </a:cxn>
                  <a:cxn ang="0">
                    <a:pos x="268" y="563"/>
                  </a:cxn>
                  <a:cxn ang="0">
                    <a:pos x="311" y="515"/>
                  </a:cxn>
                  <a:cxn ang="0">
                    <a:pos x="335" y="467"/>
                  </a:cxn>
                  <a:cxn ang="0">
                    <a:pos x="353" y="419"/>
                  </a:cxn>
                  <a:cxn ang="0">
                    <a:pos x="360" y="365"/>
                  </a:cxn>
                  <a:cxn ang="0">
                    <a:pos x="360" y="365"/>
                  </a:cxn>
                </a:cxnLst>
                <a:rect l="0" t="0" r="r" b="b"/>
                <a:pathLst>
                  <a:path w="360" h="563">
                    <a:moveTo>
                      <a:pt x="360" y="365"/>
                    </a:moveTo>
                    <a:lnTo>
                      <a:pt x="353" y="305"/>
                    </a:lnTo>
                    <a:lnTo>
                      <a:pt x="335" y="251"/>
                    </a:lnTo>
                    <a:lnTo>
                      <a:pt x="305" y="204"/>
                    </a:lnTo>
                    <a:lnTo>
                      <a:pt x="262" y="156"/>
                    </a:lnTo>
                    <a:lnTo>
                      <a:pt x="213" y="108"/>
                    </a:lnTo>
                    <a:lnTo>
                      <a:pt x="159" y="66"/>
                    </a:lnTo>
                    <a:lnTo>
                      <a:pt x="92" y="30"/>
                    </a:lnTo>
                    <a:lnTo>
                      <a:pt x="19" y="0"/>
                    </a:lnTo>
                    <a:lnTo>
                      <a:pt x="0" y="12"/>
                    </a:lnTo>
                    <a:lnTo>
                      <a:pt x="67" y="42"/>
                    </a:lnTo>
                    <a:lnTo>
                      <a:pt x="134" y="78"/>
                    </a:lnTo>
                    <a:lnTo>
                      <a:pt x="189" y="114"/>
                    </a:lnTo>
                    <a:lnTo>
                      <a:pt x="238" y="162"/>
                    </a:lnTo>
                    <a:lnTo>
                      <a:pt x="274" y="210"/>
                    </a:lnTo>
                    <a:lnTo>
                      <a:pt x="299" y="257"/>
                    </a:lnTo>
                    <a:lnTo>
                      <a:pt x="317" y="311"/>
                    </a:lnTo>
                    <a:lnTo>
                      <a:pt x="323" y="365"/>
                    </a:lnTo>
                    <a:lnTo>
                      <a:pt x="317" y="419"/>
                    </a:lnTo>
                    <a:lnTo>
                      <a:pt x="299" y="467"/>
                    </a:lnTo>
                    <a:lnTo>
                      <a:pt x="274" y="515"/>
                    </a:lnTo>
                    <a:lnTo>
                      <a:pt x="238" y="563"/>
                    </a:lnTo>
                    <a:lnTo>
                      <a:pt x="268" y="563"/>
                    </a:lnTo>
                    <a:lnTo>
                      <a:pt x="311" y="515"/>
                    </a:lnTo>
                    <a:lnTo>
                      <a:pt x="335" y="467"/>
                    </a:lnTo>
                    <a:lnTo>
                      <a:pt x="353" y="419"/>
                    </a:lnTo>
                    <a:lnTo>
                      <a:pt x="360" y="365"/>
                    </a:lnTo>
                    <a:lnTo>
                      <a:pt x="360" y="36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152" name="Freeform 32"/>
              <p:cNvSpPr>
                <a:spLocks/>
              </p:cNvSpPr>
              <p:nvPr/>
            </p:nvSpPr>
            <p:spPr bwMode="hidden">
              <a:xfrm>
                <a:off x="2318" y="3631"/>
                <a:ext cx="1078" cy="425"/>
              </a:xfrm>
              <a:custGeom>
                <a:avLst/>
                <a:gdLst/>
                <a:ahLst/>
                <a:cxnLst>
                  <a:cxn ang="0">
                    <a:pos x="1053" y="425"/>
                  </a:cxn>
                  <a:cxn ang="0">
                    <a:pos x="1078" y="419"/>
                  </a:cxn>
                  <a:cxn ang="0">
                    <a:pos x="1066" y="377"/>
                  </a:cxn>
                  <a:cxn ang="0">
                    <a:pos x="1047" y="336"/>
                  </a:cxn>
                  <a:cxn ang="0">
                    <a:pos x="986" y="252"/>
                  </a:cxn>
                  <a:cxn ang="0">
                    <a:pos x="907" y="180"/>
                  </a:cxn>
                  <a:cxn ang="0">
                    <a:pos x="810" y="120"/>
                  </a:cxn>
                  <a:cxn ang="0">
                    <a:pos x="694" y="72"/>
                  </a:cxn>
                  <a:cxn ang="0">
                    <a:pos x="560" y="30"/>
                  </a:cxn>
                  <a:cxn ang="0">
                    <a:pos x="420" y="6"/>
                  </a:cxn>
                  <a:cxn ang="0">
                    <a:pos x="268" y="0"/>
                  </a:cxn>
                  <a:cxn ang="0">
                    <a:pos x="134" y="6"/>
                  </a:cxn>
                  <a:cxn ang="0">
                    <a:pos x="0" y="24"/>
                  </a:cxn>
                  <a:cxn ang="0">
                    <a:pos x="12" y="36"/>
                  </a:cxn>
                  <a:cxn ang="0">
                    <a:pos x="134" y="18"/>
                  </a:cxn>
                  <a:cxn ang="0">
                    <a:pos x="268" y="12"/>
                  </a:cxn>
                  <a:cxn ang="0">
                    <a:pos x="420" y="18"/>
                  </a:cxn>
                  <a:cxn ang="0">
                    <a:pos x="554" y="42"/>
                  </a:cxn>
                  <a:cxn ang="0">
                    <a:pos x="682" y="84"/>
                  </a:cxn>
                  <a:cxn ang="0">
                    <a:pos x="798" y="132"/>
                  </a:cxn>
                  <a:cxn ang="0">
                    <a:pos x="895" y="192"/>
                  </a:cxn>
                  <a:cxn ang="0">
                    <a:pos x="968" y="264"/>
                  </a:cxn>
                  <a:cxn ang="0">
                    <a:pos x="999" y="300"/>
                  </a:cxn>
                  <a:cxn ang="0">
                    <a:pos x="1023" y="342"/>
                  </a:cxn>
                  <a:cxn ang="0">
                    <a:pos x="1041" y="383"/>
                  </a:cxn>
                  <a:cxn ang="0">
                    <a:pos x="1053" y="425"/>
                  </a:cxn>
                  <a:cxn ang="0">
                    <a:pos x="1053" y="425"/>
                  </a:cxn>
                </a:cxnLst>
                <a:rect l="0" t="0" r="r" b="b"/>
                <a:pathLst>
                  <a:path w="1078" h="425">
                    <a:moveTo>
                      <a:pt x="1053" y="425"/>
                    </a:moveTo>
                    <a:lnTo>
                      <a:pt x="1078" y="419"/>
                    </a:lnTo>
                    <a:lnTo>
                      <a:pt x="1066" y="377"/>
                    </a:lnTo>
                    <a:lnTo>
                      <a:pt x="1047" y="336"/>
                    </a:lnTo>
                    <a:lnTo>
                      <a:pt x="986" y="252"/>
                    </a:lnTo>
                    <a:lnTo>
                      <a:pt x="907" y="180"/>
                    </a:lnTo>
                    <a:lnTo>
                      <a:pt x="810" y="120"/>
                    </a:lnTo>
                    <a:lnTo>
                      <a:pt x="694" y="72"/>
                    </a:lnTo>
                    <a:lnTo>
                      <a:pt x="560" y="30"/>
                    </a:lnTo>
                    <a:lnTo>
                      <a:pt x="420" y="6"/>
                    </a:lnTo>
                    <a:lnTo>
                      <a:pt x="268" y="0"/>
                    </a:lnTo>
                    <a:lnTo>
                      <a:pt x="134" y="6"/>
                    </a:lnTo>
                    <a:lnTo>
                      <a:pt x="0" y="24"/>
                    </a:lnTo>
                    <a:lnTo>
                      <a:pt x="12" y="36"/>
                    </a:lnTo>
                    <a:lnTo>
                      <a:pt x="134" y="18"/>
                    </a:lnTo>
                    <a:lnTo>
                      <a:pt x="268" y="12"/>
                    </a:lnTo>
                    <a:lnTo>
                      <a:pt x="420" y="18"/>
                    </a:lnTo>
                    <a:lnTo>
                      <a:pt x="554" y="42"/>
                    </a:lnTo>
                    <a:lnTo>
                      <a:pt x="682" y="84"/>
                    </a:lnTo>
                    <a:lnTo>
                      <a:pt x="798" y="132"/>
                    </a:lnTo>
                    <a:lnTo>
                      <a:pt x="895" y="192"/>
                    </a:lnTo>
                    <a:lnTo>
                      <a:pt x="968" y="264"/>
                    </a:lnTo>
                    <a:lnTo>
                      <a:pt x="999" y="300"/>
                    </a:lnTo>
                    <a:lnTo>
                      <a:pt x="1023" y="342"/>
                    </a:lnTo>
                    <a:lnTo>
                      <a:pt x="1041" y="383"/>
                    </a:lnTo>
                    <a:lnTo>
                      <a:pt x="1053" y="425"/>
                    </a:lnTo>
                    <a:lnTo>
                      <a:pt x="1053" y="42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153" name="Freeform 33"/>
              <p:cNvSpPr>
                <a:spLocks/>
              </p:cNvSpPr>
              <p:nvPr/>
            </p:nvSpPr>
            <p:spPr bwMode="hidden">
              <a:xfrm>
                <a:off x="3304" y="4080"/>
                <a:ext cx="98" cy="234"/>
              </a:xfrm>
              <a:custGeom>
                <a:avLst/>
                <a:gdLst/>
                <a:ahLst/>
                <a:cxnLst>
                  <a:cxn ang="0">
                    <a:pos x="0" y="234"/>
                  </a:cxn>
                  <a:cxn ang="0">
                    <a:pos x="25" y="234"/>
                  </a:cxn>
                  <a:cxn ang="0">
                    <a:pos x="55" y="186"/>
                  </a:cxn>
                  <a:cxn ang="0">
                    <a:pos x="80" y="138"/>
                  </a:cxn>
                  <a:cxn ang="0">
                    <a:pos x="92" y="90"/>
                  </a:cxn>
                  <a:cxn ang="0">
                    <a:pos x="98" y="36"/>
                  </a:cxn>
                  <a:cxn ang="0">
                    <a:pos x="98" y="0"/>
                  </a:cxn>
                  <a:cxn ang="0">
                    <a:pos x="74" y="0"/>
                  </a:cxn>
                  <a:cxn ang="0">
                    <a:pos x="74" y="36"/>
                  </a:cxn>
                  <a:cxn ang="0">
                    <a:pos x="67" y="90"/>
                  </a:cxn>
                  <a:cxn ang="0">
                    <a:pos x="55" y="138"/>
                  </a:cxn>
                  <a:cxn ang="0">
                    <a:pos x="31" y="186"/>
                  </a:cxn>
                  <a:cxn ang="0">
                    <a:pos x="0" y="234"/>
                  </a:cxn>
                  <a:cxn ang="0">
                    <a:pos x="0" y="234"/>
                  </a:cxn>
                </a:cxnLst>
                <a:rect l="0" t="0" r="r" b="b"/>
                <a:pathLst>
                  <a:path w="98" h="234">
                    <a:moveTo>
                      <a:pt x="0" y="234"/>
                    </a:moveTo>
                    <a:lnTo>
                      <a:pt x="25" y="234"/>
                    </a:lnTo>
                    <a:lnTo>
                      <a:pt x="55" y="186"/>
                    </a:lnTo>
                    <a:lnTo>
                      <a:pt x="80" y="138"/>
                    </a:lnTo>
                    <a:lnTo>
                      <a:pt x="92" y="90"/>
                    </a:lnTo>
                    <a:lnTo>
                      <a:pt x="98" y="36"/>
                    </a:lnTo>
                    <a:lnTo>
                      <a:pt x="98" y="0"/>
                    </a:lnTo>
                    <a:lnTo>
                      <a:pt x="74" y="0"/>
                    </a:lnTo>
                    <a:lnTo>
                      <a:pt x="74" y="36"/>
                    </a:lnTo>
                    <a:lnTo>
                      <a:pt x="67" y="90"/>
                    </a:lnTo>
                    <a:lnTo>
                      <a:pt x="55" y="138"/>
                    </a:lnTo>
                    <a:lnTo>
                      <a:pt x="31" y="186"/>
                    </a:lnTo>
                    <a:lnTo>
                      <a:pt x="0" y="234"/>
                    </a:lnTo>
                    <a:lnTo>
                      <a:pt x="0" y="23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154" name="Freeform 34"/>
              <p:cNvSpPr>
                <a:spLocks/>
              </p:cNvSpPr>
              <p:nvPr/>
            </p:nvSpPr>
            <p:spPr bwMode="hidden">
              <a:xfrm>
                <a:off x="1776" y="3673"/>
                <a:ext cx="481" cy="641"/>
              </a:xfrm>
              <a:custGeom>
                <a:avLst/>
                <a:gdLst/>
                <a:ahLst/>
                <a:cxnLst>
                  <a:cxn ang="0">
                    <a:pos x="18" y="443"/>
                  </a:cxn>
                  <a:cxn ang="0">
                    <a:pos x="24" y="371"/>
                  </a:cxn>
                  <a:cxn ang="0">
                    <a:pos x="55" y="305"/>
                  </a:cxn>
                  <a:cxn ang="0">
                    <a:pos x="91" y="246"/>
                  </a:cxn>
                  <a:cxn ang="0">
                    <a:pos x="146" y="186"/>
                  </a:cxn>
                  <a:cxn ang="0">
                    <a:pos x="213" y="132"/>
                  </a:cxn>
                  <a:cxn ang="0">
                    <a:pos x="292" y="84"/>
                  </a:cxn>
                  <a:cxn ang="0">
                    <a:pos x="384" y="48"/>
                  </a:cxn>
                  <a:cxn ang="0">
                    <a:pos x="481" y="12"/>
                  </a:cxn>
                  <a:cxn ang="0">
                    <a:pos x="457" y="0"/>
                  </a:cxn>
                  <a:cxn ang="0">
                    <a:pos x="359" y="36"/>
                  </a:cxn>
                  <a:cxn ang="0">
                    <a:pos x="274" y="78"/>
                  </a:cxn>
                  <a:cxn ang="0">
                    <a:pos x="195" y="126"/>
                  </a:cxn>
                  <a:cxn ang="0">
                    <a:pos x="128" y="180"/>
                  </a:cxn>
                  <a:cxn ang="0">
                    <a:pos x="73" y="240"/>
                  </a:cxn>
                  <a:cxn ang="0">
                    <a:pos x="37" y="305"/>
                  </a:cxn>
                  <a:cxn ang="0">
                    <a:pos x="6" y="371"/>
                  </a:cxn>
                  <a:cxn ang="0">
                    <a:pos x="0" y="443"/>
                  </a:cxn>
                  <a:cxn ang="0">
                    <a:pos x="6" y="497"/>
                  </a:cxn>
                  <a:cxn ang="0">
                    <a:pos x="18" y="545"/>
                  </a:cxn>
                  <a:cxn ang="0">
                    <a:pos x="43" y="593"/>
                  </a:cxn>
                  <a:cxn ang="0">
                    <a:pos x="73" y="641"/>
                  </a:cxn>
                  <a:cxn ang="0">
                    <a:pos x="97" y="641"/>
                  </a:cxn>
                  <a:cxn ang="0">
                    <a:pos x="67" y="593"/>
                  </a:cxn>
                  <a:cxn ang="0">
                    <a:pos x="43" y="545"/>
                  </a:cxn>
                  <a:cxn ang="0">
                    <a:pos x="24" y="497"/>
                  </a:cxn>
                  <a:cxn ang="0">
                    <a:pos x="18" y="443"/>
                  </a:cxn>
                  <a:cxn ang="0">
                    <a:pos x="18" y="443"/>
                  </a:cxn>
                </a:cxnLst>
                <a:rect l="0" t="0" r="r" b="b"/>
                <a:pathLst>
                  <a:path w="481" h="641">
                    <a:moveTo>
                      <a:pt x="18" y="443"/>
                    </a:moveTo>
                    <a:lnTo>
                      <a:pt x="24" y="371"/>
                    </a:lnTo>
                    <a:lnTo>
                      <a:pt x="55" y="305"/>
                    </a:lnTo>
                    <a:lnTo>
                      <a:pt x="91" y="246"/>
                    </a:lnTo>
                    <a:lnTo>
                      <a:pt x="146" y="186"/>
                    </a:lnTo>
                    <a:lnTo>
                      <a:pt x="213" y="132"/>
                    </a:lnTo>
                    <a:lnTo>
                      <a:pt x="292" y="84"/>
                    </a:lnTo>
                    <a:lnTo>
                      <a:pt x="384" y="48"/>
                    </a:lnTo>
                    <a:lnTo>
                      <a:pt x="481" y="12"/>
                    </a:lnTo>
                    <a:lnTo>
                      <a:pt x="457" y="0"/>
                    </a:lnTo>
                    <a:lnTo>
                      <a:pt x="359" y="36"/>
                    </a:lnTo>
                    <a:lnTo>
                      <a:pt x="274" y="78"/>
                    </a:lnTo>
                    <a:lnTo>
                      <a:pt x="195" y="126"/>
                    </a:lnTo>
                    <a:lnTo>
                      <a:pt x="128" y="180"/>
                    </a:lnTo>
                    <a:lnTo>
                      <a:pt x="73" y="240"/>
                    </a:lnTo>
                    <a:lnTo>
                      <a:pt x="37" y="305"/>
                    </a:lnTo>
                    <a:lnTo>
                      <a:pt x="6" y="371"/>
                    </a:lnTo>
                    <a:lnTo>
                      <a:pt x="0" y="443"/>
                    </a:lnTo>
                    <a:lnTo>
                      <a:pt x="6" y="497"/>
                    </a:lnTo>
                    <a:lnTo>
                      <a:pt x="18" y="545"/>
                    </a:lnTo>
                    <a:lnTo>
                      <a:pt x="43" y="593"/>
                    </a:lnTo>
                    <a:lnTo>
                      <a:pt x="73" y="641"/>
                    </a:lnTo>
                    <a:lnTo>
                      <a:pt x="97" y="641"/>
                    </a:lnTo>
                    <a:lnTo>
                      <a:pt x="67" y="593"/>
                    </a:lnTo>
                    <a:lnTo>
                      <a:pt x="43" y="545"/>
                    </a:lnTo>
                    <a:lnTo>
                      <a:pt x="24" y="497"/>
                    </a:lnTo>
                    <a:lnTo>
                      <a:pt x="18" y="443"/>
                    </a:lnTo>
                    <a:lnTo>
                      <a:pt x="18" y="443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5155" name="Group 35"/>
            <p:cNvGrpSpPr>
              <a:grpSpLocks/>
            </p:cNvGrpSpPr>
            <p:nvPr userDrawn="1"/>
          </p:nvGrpSpPr>
          <p:grpSpPr bwMode="auto">
            <a:xfrm>
              <a:off x="4128" y="3360"/>
              <a:ext cx="1351" cy="821"/>
              <a:chOff x="4128" y="3360"/>
              <a:chExt cx="1351" cy="821"/>
            </a:xfrm>
          </p:grpSpPr>
          <p:sp>
            <p:nvSpPr>
              <p:cNvPr id="5156" name="Freeform 36"/>
              <p:cNvSpPr>
                <a:spLocks noEditPoints="1"/>
              </p:cNvSpPr>
              <p:nvPr/>
            </p:nvSpPr>
            <p:spPr bwMode="hidden">
              <a:xfrm>
                <a:off x="4200" y="3402"/>
                <a:ext cx="1201" cy="731"/>
              </a:xfrm>
              <a:custGeom>
                <a:avLst/>
                <a:gdLst/>
                <a:ahLst/>
                <a:cxnLst>
                  <a:cxn ang="0">
                    <a:pos x="484" y="6"/>
                  </a:cxn>
                  <a:cxn ang="0">
                    <a:pos x="263" y="60"/>
                  </a:cxn>
                  <a:cxn ang="0">
                    <a:pos x="101" y="162"/>
                  </a:cxn>
                  <a:cxn ang="0">
                    <a:pos x="12" y="294"/>
                  </a:cxn>
                  <a:cxn ang="0">
                    <a:pos x="0" y="366"/>
                  </a:cxn>
                  <a:cxn ang="0">
                    <a:pos x="12" y="437"/>
                  </a:cxn>
                  <a:cxn ang="0">
                    <a:pos x="101" y="569"/>
                  </a:cxn>
                  <a:cxn ang="0">
                    <a:pos x="263" y="671"/>
                  </a:cxn>
                  <a:cxn ang="0">
                    <a:pos x="484" y="725"/>
                  </a:cxn>
                  <a:cxn ang="0">
                    <a:pos x="723" y="725"/>
                  </a:cxn>
                  <a:cxn ang="0">
                    <a:pos x="938" y="671"/>
                  </a:cxn>
                  <a:cxn ang="0">
                    <a:pos x="1100" y="569"/>
                  </a:cxn>
                  <a:cxn ang="0">
                    <a:pos x="1189" y="437"/>
                  </a:cxn>
                  <a:cxn ang="0">
                    <a:pos x="1201" y="366"/>
                  </a:cxn>
                  <a:cxn ang="0">
                    <a:pos x="1189" y="294"/>
                  </a:cxn>
                  <a:cxn ang="0">
                    <a:pos x="1100" y="162"/>
                  </a:cxn>
                  <a:cxn ang="0">
                    <a:pos x="938" y="60"/>
                  </a:cxn>
                  <a:cxn ang="0">
                    <a:pos x="723" y="6"/>
                  </a:cxn>
                  <a:cxn ang="0">
                    <a:pos x="604" y="0"/>
                  </a:cxn>
                  <a:cxn ang="0">
                    <a:pos x="490" y="701"/>
                  </a:cxn>
                  <a:cxn ang="0">
                    <a:pos x="287" y="647"/>
                  </a:cxn>
                  <a:cxn ang="0">
                    <a:pos x="131" y="557"/>
                  </a:cxn>
                  <a:cxn ang="0">
                    <a:pos x="48" y="437"/>
                  </a:cxn>
                  <a:cxn ang="0">
                    <a:pos x="36" y="366"/>
                  </a:cxn>
                  <a:cxn ang="0">
                    <a:pos x="48" y="300"/>
                  </a:cxn>
                  <a:cxn ang="0">
                    <a:pos x="131" y="174"/>
                  </a:cxn>
                  <a:cxn ang="0">
                    <a:pos x="287" y="84"/>
                  </a:cxn>
                  <a:cxn ang="0">
                    <a:pos x="490" y="30"/>
                  </a:cxn>
                  <a:cxn ang="0">
                    <a:pos x="717" y="30"/>
                  </a:cxn>
                  <a:cxn ang="0">
                    <a:pos x="920" y="84"/>
                  </a:cxn>
                  <a:cxn ang="0">
                    <a:pos x="1070" y="174"/>
                  </a:cxn>
                  <a:cxn ang="0">
                    <a:pos x="1153" y="300"/>
                  </a:cxn>
                  <a:cxn ang="0">
                    <a:pos x="1153" y="437"/>
                  </a:cxn>
                  <a:cxn ang="0">
                    <a:pos x="1070" y="557"/>
                  </a:cxn>
                  <a:cxn ang="0">
                    <a:pos x="920" y="647"/>
                  </a:cxn>
                  <a:cxn ang="0">
                    <a:pos x="717" y="701"/>
                  </a:cxn>
                  <a:cxn ang="0">
                    <a:pos x="604" y="707"/>
                  </a:cxn>
                </a:cxnLst>
                <a:rect l="0" t="0" r="r" b="b"/>
                <a:pathLst>
                  <a:path w="1201" h="731">
                    <a:moveTo>
                      <a:pt x="604" y="0"/>
                    </a:moveTo>
                    <a:lnTo>
                      <a:pt x="484" y="6"/>
                    </a:lnTo>
                    <a:lnTo>
                      <a:pt x="370" y="30"/>
                    </a:lnTo>
                    <a:lnTo>
                      <a:pt x="263" y="60"/>
                    </a:lnTo>
                    <a:lnTo>
                      <a:pt x="179" y="108"/>
                    </a:lnTo>
                    <a:lnTo>
                      <a:pt x="101" y="162"/>
                    </a:lnTo>
                    <a:lnTo>
                      <a:pt x="48" y="222"/>
                    </a:lnTo>
                    <a:lnTo>
                      <a:pt x="12" y="294"/>
                    </a:lnTo>
                    <a:lnTo>
                      <a:pt x="6" y="330"/>
                    </a:lnTo>
                    <a:lnTo>
                      <a:pt x="0" y="366"/>
                    </a:lnTo>
                    <a:lnTo>
                      <a:pt x="6" y="401"/>
                    </a:lnTo>
                    <a:lnTo>
                      <a:pt x="12" y="437"/>
                    </a:lnTo>
                    <a:lnTo>
                      <a:pt x="48" y="509"/>
                    </a:lnTo>
                    <a:lnTo>
                      <a:pt x="101" y="569"/>
                    </a:lnTo>
                    <a:lnTo>
                      <a:pt x="179" y="623"/>
                    </a:lnTo>
                    <a:lnTo>
                      <a:pt x="263" y="671"/>
                    </a:lnTo>
                    <a:lnTo>
                      <a:pt x="370" y="701"/>
                    </a:lnTo>
                    <a:lnTo>
                      <a:pt x="484" y="725"/>
                    </a:lnTo>
                    <a:lnTo>
                      <a:pt x="604" y="731"/>
                    </a:lnTo>
                    <a:lnTo>
                      <a:pt x="723" y="725"/>
                    </a:lnTo>
                    <a:lnTo>
                      <a:pt x="837" y="701"/>
                    </a:lnTo>
                    <a:lnTo>
                      <a:pt x="938" y="671"/>
                    </a:lnTo>
                    <a:lnTo>
                      <a:pt x="1028" y="623"/>
                    </a:lnTo>
                    <a:lnTo>
                      <a:pt x="1100" y="569"/>
                    </a:lnTo>
                    <a:lnTo>
                      <a:pt x="1153" y="509"/>
                    </a:lnTo>
                    <a:lnTo>
                      <a:pt x="1189" y="437"/>
                    </a:lnTo>
                    <a:lnTo>
                      <a:pt x="1201" y="401"/>
                    </a:lnTo>
                    <a:lnTo>
                      <a:pt x="1201" y="366"/>
                    </a:lnTo>
                    <a:lnTo>
                      <a:pt x="1201" y="330"/>
                    </a:lnTo>
                    <a:lnTo>
                      <a:pt x="1189" y="294"/>
                    </a:lnTo>
                    <a:lnTo>
                      <a:pt x="1153" y="222"/>
                    </a:lnTo>
                    <a:lnTo>
                      <a:pt x="1100" y="162"/>
                    </a:lnTo>
                    <a:lnTo>
                      <a:pt x="1028" y="108"/>
                    </a:lnTo>
                    <a:lnTo>
                      <a:pt x="938" y="60"/>
                    </a:lnTo>
                    <a:lnTo>
                      <a:pt x="837" y="30"/>
                    </a:lnTo>
                    <a:lnTo>
                      <a:pt x="723" y="6"/>
                    </a:lnTo>
                    <a:lnTo>
                      <a:pt x="604" y="0"/>
                    </a:lnTo>
                    <a:lnTo>
                      <a:pt x="604" y="0"/>
                    </a:lnTo>
                    <a:close/>
                    <a:moveTo>
                      <a:pt x="604" y="707"/>
                    </a:moveTo>
                    <a:lnTo>
                      <a:pt x="490" y="701"/>
                    </a:lnTo>
                    <a:lnTo>
                      <a:pt x="382" y="683"/>
                    </a:lnTo>
                    <a:lnTo>
                      <a:pt x="287" y="647"/>
                    </a:lnTo>
                    <a:lnTo>
                      <a:pt x="203" y="611"/>
                    </a:lnTo>
                    <a:lnTo>
                      <a:pt x="131" y="557"/>
                    </a:lnTo>
                    <a:lnTo>
                      <a:pt x="83" y="497"/>
                    </a:lnTo>
                    <a:lnTo>
                      <a:pt x="48" y="437"/>
                    </a:lnTo>
                    <a:lnTo>
                      <a:pt x="42" y="401"/>
                    </a:lnTo>
                    <a:lnTo>
                      <a:pt x="36" y="366"/>
                    </a:lnTo>
                    <a:lnTo>
                      <a:pt x="42" y="330"/>
                    </a:lnTo>
                    <a:lnTo>
                      <a:pt x="48" y="300"/>
                    </a:lnTo>
                    <a:lnTo>
                      <a:pt x="83" y="234"/>
                    </a:lnTo>
                    <a:lnTo>
                      <a:pt x="131" y="174"/>
                    </a:lnTo>
                    <a:lnTo>
                      <a:pt x="203" y="126"/>
                    </a:lnTo>
                    <a:lnTo>
                      <a:pt x="287" y="84"/>
                    </a:lnTo>
                    <a:lnTo>
                      <a:pt x="382" y="54"/>
                    </a:lnTo>
                    <a:lnTo>
                      <a:pt x="490" y="30"/>
                    </a:lnTo>
                    <a:lnTo>
                      <a:pt x="604" y="24"/>
                    </a:lnTo>
                    <a:lnTo>
                      <a:pt x="717" y="30"/>
                    </a:lnTo>
                    <a:lnTo>
                      <a:pt x="825" y="54"/>
                    </a:lnTo>
                    <a:lnTo>
                      <a:pt x="920" y="84"/>
                    </a:lnTo>
                    <a:lnTo>
                      <a:pt x="1004" y="126"/>
                    </a:lnTo>
                    <a:lnTo>
                      <a:pt x="1070" y="174"/>
                    </a:lnTo>
                    <a:lnTo>
                      <a:pt x="1124" y="234"/>
                    </a:lnTo>
                    <a:lnTo>
                      <a:pt x="1153" y="300"/>
                    </a:lnTo>
                    <a:lnTo>
                      <a:pt x="1165" y="366"/>
                    </a:lnTo>
                    <a:lnTo>
                      <a:pt x="1153" y="437"/>
                    </a:lnTo>
                    <a:lnTo>
                      <a:pt x="1124" y="497"/>
                    </a:lnTo>
                    <a:lnTo>
                      <a:pt x="1070" y="557"/>
                    </a:lnTo>
                    <a:lnTo>
                      <a:pt x="1004" y="611"/>
                    </a:lnTo>
                    <a:lnTo>
                      <a:pt x="920" y="647"/>
                    </a:lnTo>
                    <a:lnTo>
                      <a:pt x="825" y="683"/>
                    </a:lnTo>
                    <a:lnTo>
                      <a:pt x="717" y="701"/>
                    </a:lnTo>
                    <a:lnTo>
                      <a:pt x="604" y="707"/>
                    </a:lnTo>
                    <a:lnTo>
                      <a:pt x="604" y="70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157" name="Freeform 37"/>
              <p:cNvSpPr>
                <a:spLocks/>
              </p:cNvSpPr>
              <p:nvPr/>
            </p:nvSpPr>
            <p:spPr bwMode="hidden">
              <a:xfrm>
                <a:off x="4128" y="3366"/>
                <a:ext cx="544" cy="737"/>
              </a:xfrm>
              <a:custGeom>
                <a:avLst/>
                <a:gdLst/>
                <a:ahLst/>
                <a:cxnLst>
                  <a:cxn ang="0">
                    <a:pos x="24" y="402"/>
                  </a:cxn>
                  <a:cxn ang="0">
                    <a:pos x="36" y="330"/>
                  </a:cxn>
                  <a:cxn ang="0">
                    <a:pos x="66" y="264"/>
                  </a:cxn>
                  <a:cxn ang="0">
                    <a:pos x="108" y="204"/>
                  </a:cxn>
                  <a:cxn ang="0">
                    <a:pos x="173" y="150"/>
                  </a:cxn>
                  <a:cxn ang="0">
                    <a:pos x="251" y="102"/>
                  </a:cxn>
                  <a:cxn ang="0">
                    <a:pos x="335" y="60"/>
                  </a:cxn>
                  <a:cxn ang="0">
                    <a:pos x="436" y="30"/>
                  </a:cxn>
                  <a:cxn ang="0">
                    <a:pos x="544" y="12"/>
                  </a:cxn>
                  <a:cxn ang="0">
                    <a:pos x="544" y="0"/>
                  </a:cxn>
                  <a:cxn ang="0">
                    <a:pos x="430" y="18"/>
                  </a:cxn>
                  <a:cxn ang="0">
                    <a:pos x="329" y="48"/>
                  </a:cxn>
                  <a:cxn ang="0">
                    <a:pos x="233" y="90"/>
                  </a:cxn>
                  <a:cxn ang="0">
                    <a:pos x="155" y="138"/>
                  </a:cxn>
                  <a:cxn ang="0">
                    <a:pos x="90" y="198"/>
                  </a:cxn>
                  <a:cxn ang="0">
                    <a:pos x="42" y="258"/>
                  </a:cxn>
                  <a:cxn ang="0">
                    <a:pos x="12" y="330"/>
                  </a:cxn>
                  <a:cxn ang="0">
                    <a:pos x="0" y="402"/>
                  </a:cxn>
                  <a:cxn ang="0">
                    <a:pos x="6" y="455"/>
                  </a:cxn>
                  <a:cxn ang="0">
                    <a:pos x="18" y="503"/>
                  </a:cxn>
                  <a:cxn ang="0">
                    <a:pos x="42" y="545"/>
                  </a:cxn>
                  <a:cxn ang="0">
                    <a:pos x="78" y="593"/>
                  </a:cxn>
                  <a:cxn ang="0">
                    <a:pos x="114" y="635"/>
                  </a:cxn>
                  <a:cxn ang="0">
                    <a:pos x="161" y="671"/>
                  </a:cxn>
                  <a:cxn ang="0">
                    <a:pos x="221" y="707"/>
                  </a:cxn>
                  <a:cxn ang="0">
                    <a:pos x="281" y="737"/>
                  </a:cxn>
                  <a:cxn ang="0">
                    <a:pos x="323" y="737"/>
                  </a:cxn>
                  <a:cxn ang="0">
                    <a:pos x="257" y="707"/>
                  </a:cxn>
                  <a:cxn ang="0">
                    <a:pos x="203" y="671"/>
                  </a:cxn>
                  <a:cxn ang="0">
                    <a:pos x="149" y="635"/>
                  </a:cxn>
                  <a:cxn ang="0">
                    <a:pos x="108" y="593"/>
                  </a:cxn>
                  <a:cxn ang="0">
                    <a:pos x="72" y="551"/>
                  </a:cxn>
                  <a:cxn ang="0">
                    <a:pos x="48" y="503"/>
                  </a:cxn>
                  <a:cxn ang="0">
                    <a:pos x="30" y="455"/>
                  </a:cxn>
                  <a:cxn ang="0">
                    <a:pos x="24" y="402"/>
                  </a:cxn>
                  <a:cxn ang="0">
                    <a:pos x="24" y="402"/>
                  </a:cxn>
                </a:cxnLst>
                <a:rect l="0" t="0" r="r" b="b"/>
                <a:pathLst>
                  <a:path w="544" h="737">
                    <a:moveTo>
                      <a:pt x="24" y="402"/>
                    </a:moveTo>
                    <a:lnTo>
                      <a:pt x="36" y="330"/>
                    </a:lnTo>
                    <a:lnTo>
                      <a:pt x="66" y="264"/>
                    </a:lnTo>
                    <a:lnTo>
                      <a:pt x="108" y="204"/>
                    </a:lnTo>
                    <a:lnTo>
                      <a:pt x="173" y="150"/>
                    </a:lnTo>
                    <a:lnTo>
                      <a:pt x="251" y="102"/>
                    </a:lnTo>
                    <a:lnTo>
                      <a:pt x="335" y="60"/>
                    </a:lnTo>
                    <a:lnTo>
                      <a:pt x="436" y="30"/>
                    </a:lnTo>
                    <a:lnTo>
                      <a:pt x="544" y="12"/>
                    </a:lnTo>
                    <a:lnTo>
                      <a:pt x="544" y="0"/>
                    </a:lnTo>
                    <a:lnTo>
                      <a:pt x="430" y="18"/>
                    </a:lnTo>
                    <a:lnTo>
                      <a:pt x="329" y="48"/>
                    </a:lnTo>
                    <a:lnTo>
                      <a:pt x="233" y="90"/>
                    </a:lnTo>
                    <a:lnTo>
                      <a:pt x="155" y="138"/>
                    </a:lnTo>
                    <a:lnTo>
                      <a:pt x="90" y="198"/>
                    </a:lnTo>
                    <a:lnTo>
                      <a:pt x="42" y="258"/>
                    </a:lnTo>
                    <a:lnTo>
                      <a:pt x="12" y="330"/>
                    </a:lnTo>
                    <a:lnTo>
                      <a:pt x="0" y="402"/>
                    </a:lnTo>
                    <a:lnTo>
                      <a:pt x="6" y="455"/>
                    </a:lnTo>
                    <a:lnTo>
                      <a:pt x="18" y="503"/>
                    </a:lnTo>
                    <a:lnTo>
                      <a:pt x="42" y="545"/>
                    </a:lnTo>
                    <a:lnTo>
                      <a:pt x="78" y="593"/>
                    </a:lnTo>
                    <a:lnTo>
                      <a:pt x="114" y="635"/>
                    </a:lnTo>
                    <a:lnTo>
                      <a:pt x="161" y="671"/>
                    </a:lnTo>
                    <a:lnTo>
                      <a:pt x="221" y="707"/>
                    </a:lnTo>
                    <a:lnTo>
                      <a:pt x="281" y="737"/>
                    </a:lnTo>
                    <a:lnTo>
                      <a:pt x="323" y="737"/>
                    </a:lnTo>
                    <a:lnTo>
                      <a:pt x="257" y="707"/>
                    </a:lnTo>
                    <a:lnTo>
                      <a:pt x="203" y="671"/>
                    </a:lnTo>
                    <a:lnTo>
                      <a:pt x="149" y="635"/>
                    </a:lnTo>
                    <a:lnTo>
                      <a:pt x="108" y="593"/>
                    </a:lnTo>
                    <a:lnTo>
                      <a:pt x="72" y="551"/>
                    </a:lnTo>
                    <a:lnTo>
                      <a:pt x="48" y="503"/>
                    </a:lnTo>
                    <a:lnTo>
                      <a:pt x="30" y="455"/>
                    </a:lnTo>
                    <a:lnTo>
                      <a:pt x="24" y="402"/>
                    </a:lnTo>
                    <a:lnTo>
                      <a:pt x="24" y="40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158" name="Freeform 38"/>
              <p:cNvSpPr>
                <a:spLocks/>
              </p:cNvSpPr>
              <p:nvPr/>
            </p:nvSpPr>
            <p:spPr bwMode="hidden">
              <a:xfrm>
                <a:off x="4792" y="3360"/>
                <a:ext cx="609" cy="252"/>
              </a:xfrm>
              <a:custGeom>
                <a:avLst/>
                <a:gdLst/>
                <a:ahLst/>
                <a:cxnLst>
                  <a:cxn ang="0">
                    <a:pos x="12" y="12"/>
                  </a:cxn>
                  <a:cxn ang="0">
                    <a:pos x="113" y="18"/>
                  </a:cxn>
                  <a:cxn ang="0">
                    <a:pos x="203" y="30"/>
                  </a:cxn>
                  <a:cxn ang="0">
                    <a:pos x="292" y="48"/>
                  </a:cxn>
                  <a:cxn ang="0">
                    <a:pos x="376" y="78"/>
                  </a:cxn>
                  <a:cxn ang="0">
                    <a:pos x="448" y="114"/>
                  </a:cxn>
                  <a:cxn ang="0">
                    <a:pos x="514" y="156"/>
                  </a:cxn>
                  <a:cxn ang="0">
                    <a:pos x="567" y="198"/>
                  </a:cxn>
                  <a:cxn ang="0">
                    <a:pos x="609" y="252"/>
                  </a:cxn>
                  <a:cxn ang="0">
                    <a:pos x="609" y="216"/>
                  </a:cxn>
                  <a:cxn ang="0">
                    <a:pos x="561" y="168"/>
                  </a:cxn>
                  <a:cxn ang="0">
                    <a:pos x="502" y="126"/>
                  </a:cxn>
                  <a:cxn ang="0">
                    <a:pos x="436" y="90"/>
                  </a:cxn>
                  <a:cxn ang="0">
                    <a:pos x="364" y="60"/>
                  </a:cxn>
                  <a:cxn ang="0">
                    <a:pos x="286" y="36"/>
                  </a:cxn>
                  <a:cxn ang="0">
                    <a:pos x="197" y="18"/>
                  </a:cxn>
                  <a:cxn ang="0">
                    <a:pos x="107" y="6"/>
                  </a:cxn>
                  <a:cxn ang="0">
                    <a:pos x="12" y="0"/>
                  </a:cxn>
                  <a:cxn ang="0">
                    <a:pos x="6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6" y="12"/>
                  </a:cxn>
                  <a:cxn ang="0">
                    <a:pos x="12" y="12"/>
                  </a:cxn>
                  <a:cxn ang="0">
                    <a:pos x="12" y="12"/>
                  </a:cxn>
                </a:cxnLst>
                <a:rect l="0" t="0" r="r" b="b"/>
                <a:pathLst>
                  <a:path w="609" h="252">
                    <a:moveTo>
                      <a:pt x="12" y="12"/>
                    </a:moveTo>
                    <a:lnTo>
                      <a:pt x="113" y="18"/>
                    </a:lnTo>
                    <a:lnTo>
                      <a:pt x="203" y="30"/>
                    </a:lnTo>
                    <a:lnTo>
                      <a:pt x="292" y="48"/>
                    </a:lnTo>
                    <a:lnTo>
                      <a:pt x="376" y="78"/>
                    </a:lnTo>
                    <a:lnTo>
                      <a:pt x="448" y="114"/>
                    </a:lnTo>
                    <a:lnTo>
                      <a:pt x="514" y="156"/>
                    </a:lnTo>
                    <a:lnTo>
                      <a:pt x="567" y="198"/>
                    </a:lnTo>
                    <a:lnTo>
                      <a:pt x="609" y="252"/>
                    </a:lnTo>
                    <a:lnTo>
                      <a:pt x="609" y="216"/>
                    </a:lnTo>
                    <a:lnTo>
                      <a:pt x="561" y="168"/>
                    </a:lnTo>
                    <a:lnTo>
                      <a:pt x="502" y="126"/>
                    </a:lnTo>
                    <a:lnTo>
                      <a:pt x="436" y="90"/>
                    </a:lnTo>
                    <a:lnTo>
                      <a:pt x="364" y="60"/>
                    </a:lnTo>
                    <a:lnTo>
                      <a:pt x="286" y="36"/>
                    </a:lnTo>
                    <a:lnTo>
                      <a:pt x="197" y="18"/>
                    </a:lnTo>
                    <a:lnTo>
                      <a:pt x="107" y="6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6" y="12"/>
                    </a:lnTo>
                    <a:lnTo>
                      <a:pt x="12" y="12"/>
                    </a:lnTo>
                    <a:lnTo>
                      <a:pt x="12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159" name="Freeform 39"/>
              <p:cNvSpPr>
                <a:spLocks/>
              </p:cNvSpPr>
              <p:nvPr/>
            </p:nvSpPr>
            <p:spPr bwMode="hidden">
              <a:xfrm>
                <a:off x="5246" y="4007"/>
                <a:ext cx="72" cy="54"/>
              </a:xfrm>
              <a:custGeom>
                <a:avLst/>
                <a:gdLst/>
                <a:ahLst/>
                <a:cxnLst>
                  <a:cxn ang="0">
                    <a:pos x="72" y="0"/>
                  </a:cxn>
                  <a:cxn ang="0">
                    <a:pos x="36" y="30"/>
                  </a:cxn>
                  <a:cxn ang="0">
                    <a:pos x="0" y="54"/>
                  </a:cxn>
                  <a:cxn ang="0">
                    <a:pos x="36" y="54"/>
                  </a:cxn>
                  <a:cxn ang="0">
                    <a:pos x="54" y="42"/>
                  </a:cxn>
                  <a:cxn ang="0">
                    <a:pos x="72" y="24"/>
                  </a:cxn>
                  <a:cxn ang="0">
                    <a:pos x="72" y="24"/>
                  </a:cxn>
                  <a:cxn ang="0">
                    <a:pos x="72" y="0"/>
                  </a:cxn>
                  <a:cxn ang="0">
                    <a:pos x="72" y="0"/>
                  </a:cxn>
                </a:cxnLst>
                <a:rect l="0" t="0" r="r" b="b"/>
                <a:pathLst>
                  <a:path w="72" h="54">
                    <a:moveTo>
                      <a:pt x="72" y="0"/>
                    </a:moveTo>
                    <a:lnTo>
                      <a:pt x="36" y="30"/>
                    </a:lnTo>
                    <a:lnTo>
                      <a:pt x="0" y="54"/>
                    </a:lnTo>
                    <a:lnTo>
                      <a:pt x="36" y="54"/>
                    </a:lnTo>
                    <a:lnTo>
                      <a:pt x="54" y="42"/>
                    </a:lnTo>
                    <a:lnTo>
                      <a:pt x="72" y="24"/>
                    </a:lnTo>
                    <a:lnTo>
                      <a:pt x="72" y="24"/>
                    </a:lnTo>
                    <a:lnTo>
                      <a:pt x="72" y="0"/>
                    </a:lnTo>
                    <a:lnTo>
                      <a:pt x="7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160" name="Freeform 40"/>
              <p:cNvSpPr>
                <a:spLocks/>
              </p:cNvSpPr>
              <p:nvPr/>
            </p:nvSpPr>
            <p:spPr bwMode="hidden">
              <a:xfrm>
                <a:off x="4505" y="4073"/>
                <a:ext cx="705" cy="108"/>
              </a:xfrm>
              <a:custGeom>
                <a:avLst/>
                <a:gdLst/>
                <a:ahLst/>
                <a:cxnLst>
                  <a:cxn ang="0">
                    <a:pos x="299" y="90"/>
                  </a:cxn>
                  <a:cxn ang="0">
                    <a:pos x="221" y="90"/>
                  </a:cxn>
                  <a:cxn ang="0">
                    <a:pos x="143" y="78"/>
                  </a:cxn>
                  <a:cxn ang="0">
                    <a:pos x="0" y="48"/>
                  </a:cxn>
                  <a:cxn ang="0">
                    <a:pos x="0" y="66"/>
                  </a:cxn>
                  <a:cxn ang="0">
                    <a:pos x="143" y="96"/>
                  </a:cxn>
                  <a:cxn ang="0">
                    <a:pos x="221" y="108"/>
                  </a:cxn>
                  <a:cxn ang="0">
                    <a:pos x="299" y="108"/>
                  </a:cxn>
                  <a:cxn ang="0">
                    <a:pos x="412" y="102"/>
                  </a:cxn>
                  <a:cxn ang="0">
                    <a:pos x="520" y="84"/>
                  </a:cxn>
                  <a:cxn ang="0">
                    <a:pos x="615" y="60"/>
                  </a:cxn>
                  <a:cxn ang="0">
                    <a:pos x="705" y="24"/>
                  </a:cxn>
                  <a:cxn ang="0">
                    <a:pos x="705" y="0"/>
                  </a:cxn>
                  <a:cxn ang="0">
                    <a:pos x="615" y="42"/>
                  </a:cxn>
                  <a:cxn ang="0">
                    <a:pos x="520" y="66"/>
                  </a:cxn>
                  <a:cxn ang="0">
                    <a:pos x="412" y="84"/>
                  </a:cxn>
                  <a:cxn ang="0">
                    <a:pos x="299" y="90"/>
                  </a:cxn>
                  <a:cxn ang="0">
                    <a:pos x="299" y="90"/>
                  </a:cxn>
                </a:cxnLst>
                <a:rect l="0" t="0" r="r" b="b"/>
                <a:pathLst>
                  <a:path w="705" h="108">
                    <a:moveTo>
                      <a:pt x="299" y="90"/>
                    </a:moveTo>
                    <a:lnTo>
                      <a:pt x="221" y="90"/>
                    </a:lnTo>
                    <a:lnTo>
                      <a:pt x="143" y="78"/>
                    </a:lnTo>
                    <a:lnTo>
                      <a:pt x="0" y="48"/>
                    </a:lnTo>
                    <a:lnTo>
                      <a:pt x="0" y="66"/>
                    </a:lnTo>
                    <a:lnTo>
                      <a:pt x="143" y="96"/>
                    </a:lnTo>
                    <a:lnTo>
                      <a:pt x="221" y="108"/>
                    </a:lnTo>
                    <a:lnTo>
                      <a:pt x="299" y="108"/>
                    </a:lnTo>
                    <a:lnTo>
                      <a:pt x="412" y="102"/>
                    </a:lnTo>
                    <a:lnTo>
                      <a:pt x="520" y="84"/>
                    </a:lnTo>
                    <a:lnTo>
                      <a:pt x="615" y="60"/>
                    </a:lnTo>
                    <a:lnTo>
                      <a:pt x="705" y="24"/>
                    </a:lnTo>
                    <a:lnTo>
                      <a:pt x="705" y="0"/>
                    </a:lnTo>
                    <a:lnTo>
                      <a:pt x="615" y="42"/>
                    </a:lnTo>
                    <a:lnTo>
                      <a:pt x="520" y="66"/>
                    </a:lnTo>
                    <a:lnTo>
                      <a:pt x="412" y="84"/>
                    </a:lnTo>
                    <a:lnTo>
                      <a:pt x="299" y="90"/>
                    </a:lnTo>
                    <a:lnTo>
                      <a:pt x="29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161" name="Freeform 41"/>
              <p:cNvSpPr>
                <a:spLocks/>
              </p:cNvSpPr>
              <p:nvPr/>
            </p:nvSpPr>
            <p:spPr bwMode="hidden">
              <a:xfrm>
                <a:off x="5336" y="3654"/>
                <a:ext cx="143" cy="341"/>
              </a:xfrm>
              <a:custGeom>
                <a:avLst/>
                <a:gdLst/>
                <a:ahLst/>
                <a:cxnLst>
                  <a:cxn ang="0">
                    <a:pos x="119" y="114"/>
                  </a:cxn>
                  <a:cxn ang="0">
                    <a:pos x="113" y="173"/>
                  </a:cxn>
                  <a:cxn ang="0">
                    <a:pos x="89" y="239"/>
                  </a:cxn>
                  <a:cxn ang="0">
                    <a:pos x="47" y="293"/>
                  </a:cxn>
                  <a:cxn ang="0">
                    <a:pos x="0" y="341"/>
                  </a:cxn>
                  <a:cxn ang="0">
                    <a:pos x="29" y="341"/>
                  </a:cxn>
                  <a:cxn ang="0">
                    <a:pos x="77" y="287"/>
                  </a:cxn>
                  <a:cxn ang="0">
                    <a:pos x="113" y="233"/>
                  </a:cxn>
                  <a:cxn ang="0">
                    <a:pos x="137" y="173"/>
                  </a:cxn>
                  <a:cxn ang="0">
                    <a:pos x="143" y="114"/>
                  </a:cxn>
                  <a:cxn ang="0">
                    <a:pos x="137" y="60"/>
                  </a:cxn>
                  <a:cxn ang="0">
                    <a:pos x="119" y="0"/>
                  </a:cxn>
                  <a:cxn ang="0">
                    <a:pos x="89" y="0"/>
                  </a:cxn>
                  <a:cxn ang="0">
                    <a:pos x="113" y="60"/>
                  </a:cxn>
                  <a:cxn ang="0">
                    <a:pos x="119" y="114"/>
                  </a:cxn>
                  <a:cxn ang="0">
                    <a:pos x="119" y="114"/>
                  </a:cxn>
                </a:cxnLst>
                <a:rect l="0" t="0" r="r" b="b"/>
                <a:pathLst>
                  <a:path w="143" h="341">
                    <a:moveTo>
                      <a:pt x="119" y="114"/>
                    </a:moveTo>
                    <a:lnTo>
                      <a:pt x="113" y="173"/>
                    </a:lnTo>
                    <a:lnTo>
                      <a:pt x="89" y="239"/>
                    </a:lnTo>
                    <a:lnTo>
                      <a:pt x="47" y="293"/>
                    </a:lnTo>
                    <a:lnTo>
                      <a:pt x="0" y="341"/>
                    </a:lnTo>
                    <a:lnTo>
                      <a:pt x="29" y="341"/>
                    </a:lnTo>
                    <a:lnTo>
                      <a:pt x="77" y="287"/>
                    </a:lnTo>
                    <a:lnTo>
                      <a:pt x="113" y="233"/>
                    </a:lnTo>
                    <a:lnTo>
                      <a:pt x="137" y="173"/>
                    </a:lnTo>
                    <a:lnTo>
                      <a:pt x="143" y="114"/>
                    </a:lnTo>
                    <a:lnTo>
                      <a:pt x="137" y="60"/>
                    </a:lnTo>
                    <a:lnTo>
                      <a:pt x="119" y="0"/>
                    </a:lnTo>
                    <a:lnTo>
                      <a:pt x="89" y="0"/>
                    </a:lnTo>
                    <a:lnTo>
                      <a:pt x="113" y="60"/>
                    </a:lnTo>
                    <a:lnTo>
                      <a:pt x="119" y="114"/>
                    </a:lnTo>
                    <a:lnTo>
                      <a:pt x="119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162" name="Freeform 42"/>
              <p:cNvSpPr>
                <a:spLocks/>
              </p:cNvSpPr>
              <p:nvPr/>
            </p:nvSpPr>
            <p:spPr bwMode="hidden">
              <a:xfrm>
                <a:off x="5061" y="3624"/>
                <a:ext cx="83" cy="90"/>
              </a:xfrm>
              <a:custGeom>
                <a:avLst/>
                <a:gdLst/>
                <a:ahLst/>
                <a:cxnLst>
                  <a:cxn ang="0">
                    <a:pos x="59" y="90"/>
                  </a:cxn>
                  <a:cxn ang="0">
                    <a:pos x="83" y="84"/>
                  </a:cxn>
                  <a:cxn ang="0">
                    <a:pos x="71" y="60"/>
                  </a:cxn>
                  <a:cxn ang="0">
                    <a:pos x="53" y="42"/>
                  </a:cxn>
                  <a:cxn ang="0">
                    <a:pos x="6" y="0"/>
                  </a:cxn>
                  <a:cxn ang="0">
                    <a:pos x="0" y="18"/>
                  </a:cxn>
                  <a:cxn ang="0">
                    <a:pos x="35" y="48"/>
                  </a:cxn>
                  <a:cxn ang="0">
                    <a:pos x="59" y="90"/>
                  </a:cxn>
                  <a:cxn ang="0">
                    <a:pos x="59" y="90"/>
                  </a:cxn>
                </a:cxnLst>
                <a:rect l="0" t="0" r="r" b="b"/>
                <a:pathLst>
                  <a:path w="83" h="90">
                    <a:moveTo>
                      <a:pt x="59" y="90"/>
                    </a:moveTo>
                    <a:lnTo>
                      <a:pt x="83" y="84"/>
                    </a:lnTo>
                    <a:lnTo>
                      <a:pt x="71" y="60"/>
                    </a:lnTo>
                    <a:lnTo>
                      <a:pt x="53" y="42"/>
                    </a:lnTo>
                    <a:lnTo>
                      <a:pt x="6" y="0"/>
                    </a:lnTo>
                    <a:lnTo>
                      <a:pt x="0" y="18"/>
                    </a:lnTo>
                    <a:lnTo>
                      <a:pt x="35" y="48"/>
                    </a:lnTo>
                    <a:lnTo>
                      <a:pt x="59" y="90"/>
                    </a:lnTo>
                    <a:lnTo>
                      <a:pt x="5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163" name="Freeform 43"/>
              <p:cNvSpPr>
                <a:spLocks/>
              </p:cNvSpPr>
              <p:nvPr/>
            </p:nvSpPr>
            <p:spPr bwMode="hidden">
              <a:xfrm>
                <a:off x="4445" y="3552"/>
                <a:ext cx="717" cy="431"/>
              </a:xfrm>
              <a:custGeom>
                <a:avLst/>
                <a:gdLst/>
                <a:ahLst/>
                <a:cxnLst>
                  <a:cxn ang="0">
                    <a:pos x="693" y="216"/>
                  </a:cxn>
                  <a:cxn ang="0">
                    <a:pos x="687" y="257"/>
                  </a:cxn>
                  <a:cxn ang="0">
                    <a:pos x="669" y="293"/>
                  </a:cxn>
                  <a:cxn ang="0">
                    <a:pos x="633" y="329"/>
                  </a:cxn>
                  <a:cxn ang="0">
                    <a:pos x="598" y="359"/>
                  </a:cxn>
                  <a:cxn ang="0">
                    <a:pos x="544" y="383"/>
                  </a:cxn>
                  <a:cxn ang="0">
                    <a:pos x="490" y="401"/>
                  </a:cxn>
                  <a:cxn ang="0">
                    <a:pos x="424" y="413"/>
                  </a:cxn>
                  <a:cxn ang="0">
                    <a:pos x="359" y="419"/>
                  </a:cxn>
                  <a:cxn ang="0">
                    <a:pos x="293" y="413"/>
                  </a:cxn>
                  <a:cxn ang="0">
                    <a:pos x="227" y="401"/>
                  </a:cxn>
                  <a:cxn ang="0">
                    <a:pos x="173" y="383"/>
                  </a:cxn>
                  <a:cxn ang="0">
                    <a:pos x="119" y="359"/>
                  </a:cxn>
                  <a:cxn ang="0">
                    <a:pos x="84" y="329"/>
                  </a:cxn>
                  <a:cxn ang="0">
                    <a:pos x="48" y="293"/>
                  </a:cxn>
                  <a:cxn ang="0">
                    <a:pos x="30" y="257"/>
                  </a:cxn>
                  <a:cxn ang="0">
                    <a:pos x="24" y="216"/>
                  </a:cxn>
                  <a:cxn ang="0">
                    <a:pos x="30" y="174"/>
                  </a:cxn>
                  <a:cxn ang="0">
                    <a:pos x="48" y="138"/>
                  </a:cxn>
                  <a:cxn ang="0">
                    <a:pos x="84" y="102"/>
                  </a:cxn>
                  <a:cxn ang="0">
                    <a:pos x="119" y="72"/>
                  </a:cxn>
                  <a:cxn ang="0">
                    <a:pos x="173" y="48"/>
                  </a:cxn>
                  <a:cxn ang="0">
                    <a:pos x="227" y="30"/>
                  </a:cxn>
                  <a:cxn ang="0">
                    <a:pos x="293" y="18"/>
                  </a:cxn>
                  <a:cxn ang="0">
                    <a:pos x="359" y="12"/>
                  </a:cxn>
                  <a:cxn ang="0">
                    <a:pos x="418" y="18"/>
                  </a:cxn>
                  <a:cxn ang="0">
                    <a:pos x="478" y="30"/>
                  </a:cxn>
                  <a:cxn ang="0">
                    <a:pos x="532" y="48"/>
                  </a:cxn>
                  <a:cxn ang="0">
                    <a:pos x="580" y="66"/>
                  </a:cxn>
                  <a:cxn ang="0">
                    <a:pos x="586" y="48"/>
                  </a:cxn>
                  <a:cxn ang="0">
                    <a:pos x="478" y="12"/>
                  </a:cxn>
                  <a:cxn ang="0">
                    <a:pos x="418" y="6"/>
                  </a:cxn>
                  <a:cxn ang="0">
                    <a:pos x="359" y="0"/>
                  </a:cxn>
                  <a:cxn ang="0">
                    <a:pos x="287" y="6"/>
                  </a:cxn>
                  <a:cxn ang="0">
                    <a:pos x="221" y="18"/>
                  </a:cxn>
                  <a:cxn ang="0">
                    <a:pos x="161" y="36"/>
                  </a:cxn>
                  <a:cxn ang="0">
                    <a:pos x="107" y="66"/>
                  </a:cxn>
                  <a:cxn ang="0">
                    <a:pos x="60" y="96"/>
                  </a:cxn>
                  <a:cxn ang="0">
                    <a:pos x="30" y="132"/>
                  </a:cxn>
                  <a:cxn ang="0">
                    <a:pos x="6" y="174"/>
                  </a:cxn>
                  <a:cxn ang="0">
                    <a:pos x="0" y="216"/>
                  </a:cxn>
                  <a:cxn ang="0">
                    <a:pos x="6" y="257"/>
                  </a:cxn>
                  <a:cxn ang="0">
                    <a:pos x="30" y="299"/>
                  </a:cxn>
                  <a:cxn ang="0">
                    <a:pos x="60" y="335"/>
                  </a:cxn>
                  <a:cxn ang="0">
                    <a:pos x="107" y="371"/>
                  </a:cxn>
                  <a:cxn ang="0">
                    <a:pos x="161" y="395"/>
                  </a:cxn>
                  <a:cxn ang="0">
                    <a:pos x="221" y="413"/>
                  </a:cxn>
                  <a:cxn ang="0">
                    <a:pos x="287" y="425"/>
                  </a:cxn>
                  <a:cxn ang="0">
                    <a:pos x="359" y="431"/>
                  </a:cxn>
                  <a:cxn ang="0">
                    <a:pos x="430" y="425"/>
                  </a:cxn>
                  <a:cxn ang="0">
                    <a:pos x="496" y="413"/>
                  </a:cxn>
                  <a:cxn ang="0">
                    <a:pos x="562" y="395"/>
                  </a:cxn>
                  <a:cxn ang="0">
                    <a:pos x="610" y="371"/>
                  </a:cxn>
                  <a:cxn ang="0">
                    <a:pos x="657" y="335"/>
                  </a:cxn>
                  <a:cxn ang="0">
                    <a:pos x="687" y="299"/>
                  </a:cxn>
                  <a:cxn ang="0">
                    <a:pos x="711" y="257"/>
                  </a:cxn>
                  <a:cxn ang="0">
                    <a:pos x="717" y="216"/>
                  </a:cxn>
                  <a:cxn ang="0">
                    <a:pos x="717" y="204"/>
                  </a:cxn>
                  <a:cxn ang="0">
                    <a:pos x="711" y="192"/>
                  </a:cxn>
                  <a:cxn ang="0">
                    <a:pos x="687" y="198"/>
                  </a:cxn>
                  <a:cxn ang="0">
                    <a:pos x="693" y="210"/>
                  </a:cxn>
                  <a:cxn ang="0">
                    <a:pos x="693" y="216"/>
                  </a:cxn>
                  <a:cxn ang="0">
                    <a:pos x="693" y="216"/>
                  </a:cxn>
                </a:cxnLst>
                <a:rect l="0" t="0" r="r" b="b"/>
                <a:pathLst>
                  <a:path w="717" h="431">
                    <a:moveTo>
                      <a:pt x="693" y="216"/>
                    </a:moveTo>
                    <a:lnTo>
                      <a:pt x="687" y="257"/>
                    </a:lnTo>
                    <a:lnTo>
                      <a:pt x="669" y="293"/>
                    </a:lnTo>
                    <a:lnTo>
                      <a:pt x="633" y="329"/>
                    </a:lnTo>
                    <a:lnTo>
                      <a:pt x="598" y="359"/>
                    </a:lnTo>
                    <a:lnTo>
                      <a:pt x="544" y="383"/>
                    </a:lnTo>
                    <a:lnTo>
                      <a:pt x="490" y="401"/>
                    </a:lnTo>
                    <a:lnTo>
                      <a:pt x="424" y="413"/>
                    </a:lnTo>
                    <a:lnTo>
                      <a:pt x="359" y="419"/>
                    </a:lnTo>
                    <a:lnTo>
                      <a:pt x="293" y="413"/>
                    </a:lnTo>
                    <a:lnTo>
                      <a:pt x="227" y="401"/>
                    </a:lnTo>
                    <a:lnTo>
                      <a:pt x="173" y="383"/>
                    </a:lnTo>
                    <a:lnTo>
                      <a:pt x="119" y="359"/>
                    </a:lnTo>
                    <a:lnTo>
                      <a:pt x="84" y="329"/>
                    </a:lnTo>
                    <a:lnTo>
                      <a:pt x="48" y="293"/>
                    </a:lnTo>
                    <a:lnTo>
                      <a:pt x="30" y="257"/>
                    </a:lnTo>
                    <a:lnTo>
                      <a:pt x="24" y="216"/>
                    </a:lnTo>
                    <a:lnTo>
                      <a:pt x="30" y="174"/>
                    </a:lnTo>
                    <a:lnTo>
                      <a:pt x="48" y="138"/>
                    </a:lnTo>
                    <a:lnTo>
                      <a:pt x="84" y="102"/>
                    </a:lnTo>
                    <a:lnTo>
                      <a:pt x="119" y="72"/>
                    </a:lnTo>
                    <a:lnTo>
                      <a:pt x="173" y="48"/>
                    </a:lnTo>
                    <a:lnTo>
                      <a:pt x="227" y="30"/>
                    </a:lnTo>
                    <a:lnTo>
                      <a:pt x="293" y="18"/>
                    </a:lnTo>
                    <a:lnTo>
                      <a:pt x="359" y="12"/>
                    </a:lnTo>
                    <a:lnTo>
                      <a:pt x="418" y="18"/>
                    </a:lnTo>
                    <a:lnTo>
                      <a:pt x="478" y="30"/>
                    </a:lnTo>
                    <a:lnTo>
                      <a:pt x="532" y="48"/>
                    </a:lnTo>
                    <a:lnTo>
                      <a:pt x="580" y="66"/>
                    </a:lnTo>
                    <a:lnTo>
                      <a:pt x="586" y="48"/>
                    </a:lnTo>
                    <a:lnTo>
                      <a:pt x="478" y="12"/>
                    </a:lnTo>
                    <a:lnTo>
                      <a:pt x="418" y="6"/>
                    </a:lnTo>
                    <a:lnTo>
                      <a:pt x="359" y="0"/>
                    </a:lnTo>
                    <a:lnTo>
                      <a:pt x="287" y="6"/>
                    </a:lnTo>
                    <a:lnTo>
                      <a:pt x="221" y="18"/>
                    </a:lnTo>
                    <a:lnTo>
                      <a:pt x="161" y="36"/>
                    </a:lnTo>
                    <a:lnTo>
                      <a:pt x="107" y="66"/>
                    </a:lnTo>
                    <a:lnTo>
                      <a:pt x="60" y="96"/>
                    </a:lnTo>
                    <a:lnTo>
                      <a:pt x="30" y="132"/>
                    </a:lnTo>
                    <a:lnTo>
                      <a:pt x="6" y="174"/>
                    </a:lnTo>
                    <a:lnTo>
                      <a:pt x="0" y="216"/>
                    </a:lnTo>
                    <a:lnTo>
                      <a:pt x="6" y="257"/>
                    </a:lnTo>
                    <a:lnTo>
                      <a:pt x="30" y="299"/>
                    </a:lnTo>
                    <a:lnTo>
                      <a:pt x="60" y="335"/>
                    </a:lnTo>
                    <a:lnTo>
                      <a:pt x="107" y="371"/>
                    </a:lnTo>
                    <a:lnTo>
                      <a:pt x="161" y="395"/>
                    </a:lnTo>
                    <a:lnTo>
                      <a:pt x="221" y="413"/>
                    </a:lnTo>
                    <a:lnTo>
                      <a:pt x="287" y="425"/>
                    </a:lnTo>
                    <a:lnTo>
                      <a:pt x="359" y="431"/>
                    </a:lnTo>
                    <a:lnTo>
                      <a:pt x="430" y="425"/>
                    </a:lnTo>
                    <a:lnTo>
                      <a:pt x="496" y="413"/>
                    </a:lnTo>
                    <a:lnTo>
                      <a:pt x="562" y="395"/>
                    </a:lnTo>
                    <a:lnTo>
                      <a:pt x="610" y="371"/>
                    </a:lnTo>
                    <a:lnTo>
                      <a:pt x="657" y="335"/>
                    </a:lnTo>
                    <a:lnTo>
                      <a:pt x="687" y="299"/>
                    </a:lnTo>
                    <a:lnTo>
                      <a:pt x="711" y="257"/>
                    </a:lnTo>
                    <a:lnTo>
                      <a:pt x="717" y="216"/>
                    </a:lnTo>
                    <a:lnTo>
                      <a:pt x="717" y="204"/>
                    </a:lnTo>
                    <a:lnTo>
                      <a:pt x="711" y="192"/>
                    </a:lnTo>
                    <a:lnTo>
                      <a:pt x="687" y="198"/>
                    </a:lnTo>
                    <a:lnTo>
                      <a:pt x="693" y="210"/>
                    </a:lnTo>
                    <a:lnTo>
                      <a:pt x="693" y="216"/>
                    </a:lnTo>
                    <a:lnTo>
                      <a:pt x="693" y="216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164" name="Freeform 44"/>
              <p:cNvSpPr>
                <a:spLocks/>
              </p:cNvSpPr>
              <p:nvPr/>
            </p:nvSpPr>
            <p:spPr bwMode="hidden">
              <a:xfrm>
                <a:off x="4349" y="3510"/>
                <a:ext cx="909" cy="533"/>
              </a:xfrm>
              <a:custGeom>
                <a:avLst/>
                <a:gdLst/>
                <a:ahLst/>
                <a:cxnLst>
                  <a:cxn ang="0">
                    <a:pos x="616" y="0"/>
                  </a:cxn>
                  <a:cxn ang="0">
                    <a:pos x="616" y="18"/>
                  </a:cxn>
                  <a:cxn ang="0">
                    <a:pos x="724" y="60"/>
                  </a:cxn>
                  <a:cxn ang="0">
                    <a:pos x="765" y="84"/>
                  </a:cxn>
                  <a:cxn ang="0">
                    <a:pos x="807" y="114"/>
                  </a:cxn>
                  <a:cxn ang="0">
                    <a:pos x="837" y="144"/>
                  </a:cxn>
                  <a:cxn ang="0">
                    <a:pos x="861" y="180"/>
                  </a:cxn>
                  <a:cxn ang="0">
                    <a:pos x="873" y="216"/>
                  </a:cxn>
                  <a:cxn ang="0">
                    <a:pos x="879" y="258"/>
                  </a:cxn>
                  <a:cxn ang="0">
                    <a:pos x="873" y="311"/>
                  </a:cxn>
                  <a:cxn ang="0">
                    <a:pos x="843" y="359"/>
                  </a:cxn>
                  <a:cxn ang="0">
                    <a:pos x="807" y="401"/>
                  </a:cxn>
                  <a:cxn ang="0">
                    <a:pos x="753" y="443"/>
                  </a:cxn>
                  <a:cxn ang="0">
                    <a:pos x="694" y="473"/>
                  </a:cxn>
                  <a:cxn ang="0">
                    <a:pos x="622" y="497"/>
                  </a:cxn>
                  <a:cxn ang="0">
                    <a:pos x="538" y="509"/>
                  </a:cxn>
                  <a:cxn ang="0">
                    <a:pos x="455" y="515"/>
                  </a:cxn>
                  <a:cxn ang="0">
                    <a:pos x="371" y="509"/>
                  </a:cxn>
                  <a:cxn ang="0">
                    <a:pos x="287" y="497"/>
                  </a:cxn>
                  <a:cxn ang="0">
                    <a:pos x="215" y="473"/>
                  </a:cxn>
                  <a:cxn ang="0">
                    <a:pos x="156" y="443"/>
                  </a:cxn>
                  <a:cxn ang="0">
                    <a:pos x="102" y="401"/>
                  </a:cxn>
                  <a:cxn ang="0">
                    <a:pos x="66" y="359"/>
                  </a:cxn>
                  <a:cxn ang="0">
                    <a:pos x="36" y="311"/>
                  </a:cxn>
                  <a:cxn ang="0">
                    <a:pos x="30" y="258"/>
                  </a:cxn>
                  <a:cxn ang="0">
                    <a:pos x="36" y="222"/>
                  </a:cxn>
                  <a:cxn ang="0">
                    <a:pos x="48" y="186"/>
                  </a:cxn>
                  <a:cxn ang="0">
                    <a:pos x="66" y="156"/>
                  </a:cxn>
                  <a:cxn ang="0">
                    <a:pos x="90" y="126"/>
                  </a:cxn>
                  <a:cxn ang="0">
                    <a:pos x="66" y="114"/>
                  </a:cxn>
                  <a:cxn ang="0">
                    <a:pos x="36" y="144"/>
                  </a:cxn>
                  <a:cxn ang="0">
                    <a:pos x="18" y="180"/>
                  </a:cxn>
                  <a:cxn ang="0">
                    <a:pos x="6" y="216"/>
                  </a:cxn>
                  <a:cxn ang="0">
                    <a:pos x="0" y="258"/>
                  </a:cxn>
                  <a:cxn ang="0">
                    <a:pos x="12" y="311"/>
                  </a:cxn>
                  <a:cxn ang="0">
                    <a:pos x="36" y="365"/>
                  </a:cxn>
                  <a:cxn ang="0">
                    <a:pos x="78" y="413"/>
                  </a:cxn>
                  <a:cxn ang="0">
                    <a:pos x="132" y="449"/>
                  </a:cxn>
                  <a:cxn ang="0">
                    <a:pos x="203" y="485"/>
                  </a:cxn>
                  <a:cxn ang="0">
                    <a:pos x="275" y="509"/>
                  </a:cxn>
                  <a:cxn ang="0">
                    <a:pos x="365" y="527"/>
                  </a:cxn>
                  <a:cxn ang="0">
                    <a:pos x="455" y="533"/>
                  </a:cxn>
                  <a:cxn ang="0">
                    <a:pos x="544" y="527"/>
                  </a:cxn>
                  <a:cxn ang="0">
                    <a:pos x="634" y="509"/>
                  </a:cxn>
                  <a:cxn ang="0">
                    <a:pos x="712" y="485"/>
                  </a:cxn>
                  <a:cxn ang="0">
                    <a:pos x="777" y="449"/>
                  </a:cxn>
                  <a:cxn ang="0">
                    <a:pos x="831" y="413"/>
                  </a:cxn>
                  <a:cxn ang="0">
                    <a:pos x="873" y="365"/>
                  </a:cxn>
                  <a:cxn ang="0">
                    <a:pos x="897" y="311"/>
                  </a:cxn>
                  <a:cxn ang="0">
                    <a:pos x="909" y="258"/>
                  </a:cxn>
                  <a:cxn ang="0">
                    <a:pos x="903" y="216"/>
                  </a:cxn>
                  <a:cxn ang="0">
                    <a:pos x="885" y="174"/>
                  </a:cxn>
                  <a:cxn ang="0">
                    <a:pos x="861" y="132"/>
                  </a:cxn>
                  <a:cxn ang="0">
                    <a:pos x="825" y="102"/>
                  </a:cxn>
                  <a:cxn ang="0">
                    <a:pos x="783" y="66"/>
                  </a:cxn>
                  <a:cxn ang="0">
                    <a:pos x="735" y="42"/>
                  </a:cxn>
                  <a:cxn ang="0">
                    <a:pos x="616" y="0"/>
                  </a:cxn>
                  <a:cxn ang="0">
                    <a:pos x="616" y="0"/>
                  </a:cxn>
                </a:cxnLst>
                <a:rect l="0" t="0" r="r" b="b"/>
                <a:pathLst>
                  <a:path w="909" h="533">
                    <a:moveTo>
                      <a:pt x="616" y="0"/>
                    </a:moveTo>
                    <a:lnTo>
                      <a:pt x="616" y="18"/>
                    </a:lnTo>
                    <a:lnTo>
                      <a:pt x="724" y="60"/>
                    </a:lnTo>
                    <a:lnTo>
                      <a:pt x="765" y="84"/>
                    </a:lnTo>
                    <a:lnTo>
                      <a:pt x="807" y="114"/>
                    </a:lnTo>
                    <a:lnTo>
                      <a:pt x="837" y="144"/>
                    </a:lnTo>
                    <a:lnTo>
                      <a:pt x="861" y="180"/>
                    </a:lnTo>
                    <a:lnTo>
                      <a:pt x="873" y="216"/>
                    </a:lnTo>
                    <a:lnTo>
                      <a:pt x="879" y="258"/>
                    </a:lnTo>
                    <a:lnTo>
                      <a:pt x="873" y="311"/>
                    </a:lnTo>
                    <a:lnTo>
                      <a:pt x="843" y="359"/>
                    </a:lnTo>
                    <a:lnTo>
                      <a:pt x="807" y="401"/>
                    </a:lnTo>
                    <a:lnTo>
                      <a:pt x="753" y="443"/>
                    </a:lnTo>
                    <a:lnTo>
                      <a:pt x="694" y="473"/>
                    </a:lnTo>
                    <a:lnTo>
                      <a:pt x="622" y="497"/>
                    </a:lnTo>
                    <a:lnTo>
                      <a:pt x="538" y="509"/>
                    </a:lnTo>
                    <a:lnTo>
                      <a:pt x="455" y="515"/>
                    </a:lnTo>
                    <a:lnTo>
                      <a:pt x="371" y="509"/>
                    </a:lnTo>
                    <a:lnTo>
                      <a:pt x="287" y="497"/>
                    </a:lnTo>
                    <a:lnTo>
                      <a:pt x="215" y="473"/>
                    </a:lnTo>
                    <a:lnTo>
                      <a:pt x="156" y="443"/>
                    </a:lnTo>
                    <a:lnTo>
                      <a:pt x="102" y="401"/>
                    </a:lnTo>
                    <a:lnTo>
                      <a:pt x="66" y="359"/>
                    </a:lnTo>
                    <a:lnTo>
                      <a:pt x="36" y="311"/>
                    </a:lnTo>
                    <a:lnTo>
                      <a:pt x="30" y="258"/>
                    </a:lnTo>
                    <a:lnTo>
                      <a:pt x="36" y="222"/>
                    </a:lnTo>
                    <a:lnTo>
                      <a:pt x="48" y="186"/>
                    </a:lnTo>
                    <a:lnTo>
                      <a:pt x="66" y="156"/>
                    </a:lnTo>
                    <a:lnTo>
                      <a:pt x="90" y="126"/>
                    </a:lnTo>
                    <a:lnTo>
                      <a:pt x="66" y="114"/>
                    </a:lnTo>
                    <a:lnTo>
                      <a:pt x="36" y="144"/>
                    </a:lnTo>
                    <a:lnTo>
                      <a:pt x="18" y="180"/>
                    </a:lnTo>
                    <a:lnTo>
                      <a:pt x="6" y="216"/>
                    </a:lnTo>
                    <a:lnTo>
                      <a:pt x="0" y="258"/>
                    </a:lnTo>
                    <a:lnTo>
                      <a:pt x="12" y="311"/>
                    </a:lnTo>
                    <a:lnTo>
                      <a:pt x="36" y="365"/>
                    </a:lnTo>
                    <a:lnTo>
                      <a:pt x="78" y="413"/>
                    </a:lnTo>
                    <a:lnTo>
                      <a:pt x="132" y="449"/>
                    </a:lnTo>
                    <a:lnTo>
                      <a:pt x="203" y="485"/>
                    </a:lnTo>
                    <a:lnTo>
                      <a:pt x="275" y="509"/>
                    </a:lnTo>
                    <a:lnTo>
                      <a:pt x="365" y="527"/>
                    </a:lnTo>
                    <a:lnTo>
                      <a:pt x="455" y="533"/>
                    </a:lnTo>
                    <a:lnTo>
                      <a:pt x="544" y="527"/>
                    </a:lnTo>
                    <a:lnTo>
                      <a:pt x="634" y="509"/>
                    </a:lnTo>
                    <a:lnTo>
                      <a:pt x="712" y="485"/>
                    </a:lnTo>
                    <a:lnTo>
                      <a:pt x="777" y="449"/>
                    </a:lnTo>
                    <a:lnTo>
                      <a:pt x="831" y="413"/>
                    </a:lnTo>
                    <a:lnTo>
                      <a:pt x="873" y="365"/>
                    </a:lnTo>
                    <a:lnTo>
                      <a:pt x="897" y="311"/>
                    </a:lnTo>
                    <a:lnTo>
                      <a:pt x="909" y="258"/>
                    </a:lnTo>
                    <a:lnTo>
                      <a:pt x="903" y="216"/>
                    </a:lnTo>
                    <a:lnTo>
                      <a:pt x="885" y="174"/>
                    </a:lnTo>
                    <a:lnTo>
                      <a:pt x="861" y="132"/>
                    </a:lnTo>
                    <a:lnTo>
                      <a:pt x="825" y="102"/>
                    </a:lnTo>
                    <a:lnTo>
                      <a:pt x="783" y="66"/>
                    </a:lnTo>
                    <a:lnTo>
                      <a:pt x="735" y="42"/>
                    </a:lnTo>
                    <a:lnTo>
                      <a:pt x="616" y="0"/>
                    </a:lnTo>
                    <a:lnTo>
                      <a:pt x="61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165" name="Freeform 45"/>
              <p:cNvSpPr>
                <a:spLocks/>
              </p:cNvSpPr>
              <p:nvPr/>
            </p:nvSpPr>
            <p:spPr bwMode="hidden">
              <a:xfrm>
                <a:off x="4564" y="3492"/>
                <a:ext cx="365" cy="66"/>
              </a:xfrm>
              <a:custGeom>
                <a:avLst/>
                <a:gdLst/>
                <a:ahLst/>
                <a:cxnLst>
                  <a:cxn ang="0">
                    <a:pos x="240" y="18"/>
                  </a:cxn>
                  <a:cxn ang="0">
                    <a:pos x="299" y="24"/>
                  </a:cxn>
                  <a:cxn ang="0">
                    <a:pos x="359" y="30"/>
                  </a:cxn>
                  <a:cxn ang="0">
                    <a:pos x="365" y="12"/>
                  </a:cxn>
                  <a:cxn ang="0">
                    <a:pos x="305" y="6"/>
                  </a:cxn>
                  <a:cxn ang="0">
                    <a:pos x="240" y="0"/>
                  </a:cxn>
                  <a:cxn ang="0">
                    <a:pos x="174" y="6"/>
                  </a:cxn>
                  <a:cxn ang="0">
                    <a:pos x="114" y="12"/>
                  </a:cxn>
                  <a:cxn ang="0">
                    <a:pos x="0" y="42"/>
                  </a:cxn>
                  <a:cxn ang="0">
                    <a:pos x="0" y="66"/>
                  </a:cxn>
                  <a:cxn ang="0">
                    <a:pos x="54" y="48"/>
                  </a:cxn>
                  <a:cxn ang="0">
                    <a:pos x="114" y="30"/>
                  </a:cxn>
                  <a:cxn ang="0">
                    <a:pos x="174" y="24"/>
                  </a:cxn>
                  <a:cxn ang="0">
                    <a:pos x="240" y="18"/>
                  </a:cxn>
                  <a:cxn ang="0">
                    <a:pos x="240" y="18"/>
                  </a:cxn>
                </a:cxnLst>
                <a:rect l="0" t="0" r="r" b="b"/>
                <a:pathLst>
                  <a:path w="365" h="66">
                    <a:moveTo>
                      <a:pt x="240" y="18"/>
                    </a:moveTo>
                    <a:lnTo>
                      <a:pt x="299" y="24"/>
                    </a:lnTo>
                    <a:lnTo>
                      <a:pt x="359" y="30"/>
                    </a:lnTo>
                    <a:lnTo>
                      <a:pt x="365" y="12"/>
                    </a:lnTo>
                    <a:lnTo>
                      <a:pt x="305" y="6"/>
                    </a:lnTo>
                    <a:lnTo>
                      <a:pt x="240" y="0"/>
                    </a:lnTo>
                    <a:lnTo>
                      <a:pt x="174" y="6"/>
                    </a:lnTo>
                    <a:lnTo>
                      <a:pt x="114" y="12"/>
                    </a:lnTo>
                    <a:lnTo>
                      <a:pt x="0" y="42"/>
                    </a:lnTo>
                    <a:lnTo>
                      <a:pt x="0" y="66"/>
                    </a:lnTo>
                    <a:lnTo>
                      <a:pt x="54" y="48"/>
                    </a:lnTo>
                    <a:lnTo>
                      <a:pt x="114" y="30"/>
                    </a:lnTo>
                    <a:lnTo>
                      <a:pt x="174" y="24"/>
                    </a:lnTo>
                    <a:lnTo>
                      <a:pt x="240" y="18"/>
                    </a:lnTo>
                    <a:lnTo>
                      <a:pt x="240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166" name="Freeform 46"/>
              <p:cNvSpPr>
                <a:spLocks/>
              </p:cNvSpPr>
              <p:nvPr/>
            </p:nvSpPr>
            <p:spPr bwMode="hidden">
              <a:xfrm>
                <a:off x="4463" y="3558"/>
                <a:ext cx="66" cy="48"/>
              </a:xfrm>
              <a:custGeom>
                <a:avLst/>
                <a:gdLst/>
                <a:ahLst/>
                <a:cxnLst>
                  <a:cxn ang="0">
                    <a:pos x="66" y="18"/>
                  </a:cxn>
                  <a:cxn ang="0">
                    <a:pos x="48" y="0"/>
                  </a:cxn>
                  <a:cxn ang="0">
                    <a:pos x="24" y="12"/>
                  </a:cxn>
                  <a:cxn ang="0">
                    <a:pos x="0" y="30"/>
                  </a:cxn>
                  <a:cxn ang="0">
                    <a:pos x="12" y="48"/>
                  </a:cxn>
                  <a:cxn ang="0">
                    <a:pos x="42" y="30"/>
                  </a:cxn>
                  <a:cxn ang="0">
                    <a:pos x="66" y="18"/>
                  </a:cxn>
                  <a:cxn ang="0">
                    <a:pos x="66" y="18"/>
                  </a:cxn>
                </a:cxnLst>
                <a:rect l="0" t="0" r="r" b="b"/>
                <a:pathLst>
                  <a:path w="66" h="48">
                    <a:moveTo>
                      <a:pt x="66" y="18"/>
                    </a:moveTo>
                    <a:lnTo>
                      <a:pt x="48" y="0"/>
                    </a:lnTo>
                    <a:lnTo>
                      <a:pt x="24" y="12"/>
                    </a:lnTo>
                    <a:lnTo>
                      <a:pt x="0" y="30"/>
                    </a:lnTo>
                    <a:lnTo>
                      <a:pt x="12" y="48"/>
                    </a:lnTo>
                    <a:lnTo>
                      <a:pt x="42" y="30"/>
                    </a:lnTo>
                    <a:lnTo>
                      <a:pt x="66" y="18"/>
                    </a:lnTo>
                    <a:lnTo>
                      <a:pt x="66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167" name="Oval 47"/>
              <p:cNvSpPr>
                <a:spLocks noChangeArrowheads="1"/>
              </p:cNvSpPr>
              <p:nvPr/>
            </p:nvSpPr>
            <p:spPr bwMode="hidden">
              <a:xfrm>
                <a:off x="4546" y="3608"/>
                <a:ext cx="518" cy="31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168" name="Oval 48"/>
              <p:cNvSpPr>
                <a:spLocks noChangeArrowheads="1"/>
              </p:cNvSpPr>
              <p:nvPr/>
            </p:nvSpPr>
            <p:spPr bwMode="hidden">
              <a:xfrm>
                <a:off x="4578" y="3630"/>
                <a:ext cx="446" cy="27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169" name="Oval 49"/>
              <p:cNvSpPr>
                <a:spLocks noChangeArrowheads="1"/>
              </p:cNvSpPr>
              <p:nvPr/>
            </p:nvSpPr>
            <p:spPr bwMode="hidden">
              <a:xfrm>
                <a:off x="4610" y="3650"/>
                <a:ext cx="386" cy="233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170" name="Oval 50"/>
              <p:cNvSpPr>
                <a:spLocks noChangeArrowheads="1"/>
              </p:cNvSpPr>
              <p:nvPr/>
            </p:nvSpPr>
            <p:spPr bwMode="hidden">
              <a:xfrm>
                <a:off x="4654" y="3678"/>
                <a:ext cx="298" cy="1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171" name="Oval 51"/>
              <p:cNvSpPr>
                <a:spLocks noChangeArrowheads="1"/>
              </p:cNvSpPr>
              <p:nvPr/>
            </p:nvSpPr>
            <p:spPr bwMode="hidden">
              <a:xfrm>
                <a:off x="4690" y="3698"/>
                <a:ext cx="222" cy="139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172" name="Oval 52"/>
              <p:cNvSpPr>
                <a:spLocks noChangeArrowheads="1"/>
              </p:cNvSpPr>
              <p:nvPr/>
            </p:nvSpPr>
            <p:spPr bwMode="hidden">
              <a:xfrm>
                <a:off x="4738" y="3728"/>
                <a:ext cx="126" cy="8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5173" name="Group 53"/>
            <p:cNvGrpSpPr>
              <a:grpSpLocks/>
            </p:cNvGrpSpPr>
            <p:nvPr userDrawn="1"/>
          </p:nvGrpSpPr>
          <p:grpSpPr bwMode="auto">
            <a:xfrm>
              <a:off x="5280" y="3024"/>
              <a:ext cx="425" cy="258"/>
              <a:chOff x="5280" y="3024"/>
              <a:chExt cx="425" cy="258"/>
            </a:xfrm>
          </p:grpSpPr>
          <p:sp>
            <p:nvSpPr>
              <p:cNvPr id="5174" name="Freeform 54"/>
              <p:cNvSpPr>
                <a:spLocks/>
              </p:cNvSpPr>
              <p:nvPr/>
            </p:nvSpPr>
            <p:spPr bwMode="hidden">
              <a:xfrm>
                <a:off x="5280" y="3186"/>
                <a:ext cx="383" cy="96"/>
              </a:xfrm>
              <a:custGeom>
                <a:avLst/>
                <a:gdLst/>
                <a:ahLst/>
                <a:cxnLst>
                  <a:cxn ang="0">
                    <a:pos x="209" y="96"/>
                  </a:cxn>
                  <a:cxn ang="0">
                    <a:pos x="143" y="90"/>
                  </a:cxn>
                  <a:cxn ang="0">
                    <a:pos x="83" y="66"/>
                  </a:cxn>
                  <a:cxn ang="0">
                    <a:pos x="35" y="36"/>
                  </a:cxn>
                  <a:cxn ang="0">
                    <a:pos x="6" y="0"/>
                  </a:cxn>
                  <a:cxn ang="0">
                    <a:pos x="0" y="6"/>
                  </a:cxn>
                  <a:cxn ang="0">
                    <a:pos x="29" y="42"/>
                  </a:cxn>
                  <a:cxn ang="0">
                    <a:pos x="77" y="72"/>
                  </a:cxn>
                  <a:cxn ang="0">
                    <a:pos x="137" y="90"/>
                  </a:cxn>
                  <a:cxn ang="0">
                    <a:pos x="209" y="96"/>
                  </a:cxn>
                  <a:cxn ang="0">
                    <a:pos x="263" y="90"/>
                  </a:cxn>
                  <a:cxn ang="0">
                    <a:pos x="311" y="84"/>
                  </a:cxn>
                  <a:cxn ang="0">
                    <a:pos x="352" y="66"/>
                  </a:cxn>
                  <a:cxn ang="0">
                    <a:pos x="382" y="42"/>
                  </a:cxn>
                  <a:cxn ang="0">
                    <a:pos x="376" y="42"/>
                  </a:cxn>
                  <a:cxn ang="0">
                    <a:pos x="346" y="66"/>
                  </a:cxn>
                  <a:cxn ang="0">
                    <a:pos x="305" y="78"/>
                  </a:cxn>
                  <a:cxn ang="0">
                    <a:pos x="263" y="90"/>
                  </a:cxn>
                  <a:cxn ang="0">
                    <a:pos x="209" y="96"/>
                  </a:cxn>
                  <a:cxn ang="0">
                    <a:pos x="209" y="96"/>
                  </a:cxn>
                </a:cxnLst>
                <a:rect l="0" t="0" r="r" b="b"/>
                <a:pathLst>
                  <a:path w="382" h="96">
                    <a:moveTo>
                      <a:pt x="209" y="96"/>
                    </a:moveTo>
                    <a:lnTo>
                      <a:pt x="143" y="90"/>
                    </a:lnTo>
                    <a:lnTo>
                      <a:pt x="83" y="66"/>
                    </a:lnTo>
                    <a:lnTo>
                      <a:pt x="35" y="36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9" y="42"/>
                    </a:lnTo>
                    <a:lnTo>
                      <a:pt x="77" y="72"/>
                    </a:lnTo>
                    <a:lnTo>
                      <a:pt x="137" y="90"/>
                    </a:lnTo>
                    <a:lnTo>
                      <a:pt x="209" y="96"/>
                    </a:lnTo>
                    <a:lnTo>
                      <a:pt x="263" y="90"/>
                    </a:lnTo>
                    <a:lnTo>
                      <a:pt x="311" y="84"/>
                    </a:lnTo>
                    <a:lnTo>
                      <a:pt x="352" y="66"/>
                    </a:lnTo>
                    <a:lnTo>
                      <a:pt x="382" y="42"/>
                    </a:lnTo>
                    <a:lnTo>
                      <a:pt x="376" y="42"/>
                    </a:lnTo>
                    <a:lnTo>
                      <a:pt x="346" y="66"/>
                    </a:lnTo>
                    <a:lnTo>
                      <a:pt x="305" y="78"/>
                    </a:lnTo>
                    <a:lnTo>
                      <a:pt x="263" y="90"/>
                    </a:lnTo>
                    <a:lnTo>
                      <a:pt x="209" y="96"/>
                    </a:lnTo>
                    <a:lnTo>
                      <a:pt x="209" y="9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175" name="Freeform 55"/>
              <p:cNvSpPr>
                <a:spLocks/>
              </p:cNvSpPr>
              <p:nvPr/>
            </p:nvSpPr>
            <p:spPr bwMode="hidden">
              <a:xfrm>
                <a:off x="5315" y="3024"/>
                <a:ext cx="258" cy="54"/>
              </a:xfrm>
              <a:custGeom>
                <a:avLst/>
                <a:gdLst/>
                <a:ahLst/>
                <a:cxnLst>
                  <a:cxn ang="0">
                    <a:pos x="174" y="0"/>
                  </a:cxn>
                  <a:cxn ang="0">
                    <a:pos x="216" y="6"/>
                  </a:cxn>
                  <a:cxn ang="0">
                    <a:pos x="258" y="12"/>
                  </a:cxn>
                  <a:cxn ang="0">
                    <a:pos x="252" y="6"/>
                  </a:cxn>
                  <a:cxn ang="0">
                    <a:pos x="216" y="0"/>
                  </a:cxn>
                  <a:cxn ang="0">
                    <a:pos x="174" y="0"/>
                  </a:cxn>
                  <a:cxn ang="0">
                    <a:pos x="120" y="6"/>
                  </a:cxn>
                  <a:cxn ang="0">
                    <a:pos x="78" y="12"/>
                  </a:cxn>
                  <a:cxn ang="0">
                    <a:pos x="36" y="30"/>
                  </a:cxn>
                  <a:cxn ang="0">
                    <a:pos x="0" y="48"/>
                  </a:cxn>
                  <a:cxn ang="0">
                    <a:pos x="6" y="54"/>
                  </a:cxn>
                  <a:cxn ang="0">
                    <a:pos x="36" y="36"/>
                  </a:cxn>
                  <a:cxn ang="0">
                    <a:pos x="78" y="18"/>
                  </a:cxn>
                  <a:cxn ang="0">
                    <a:pos x="120" y="6"/>
                  </a:cxn>
                  <a:cxn ang="0">
                    <a:pos x="174" y="0"/>
                  </a:cxn>
                  <a:cxn ang="0">
                    <a:pos x="174" y="0"/>
                  </a:cxn>
                </a:cxnLst>
                <a:rect l="0" t="0" r="r" b="b"/>
                <a:pathLst>
                  <a:path w="258" h="54">
                    <a:moveTo>
                      <a:pt x="174" y="0"/>
                    </a:moveTo>
                    <a:lnTo>
                      <a:pt x="216" y="6"/>
                    </a:lnTo>
                    <a:lnTo>
                      <a:pt x="258" y="12"/>
                    </a:lnTo>
                    <a:lnTo>
                      <a:pt x="252" y="6"/>
                    </a:lnTo>
                    <a:lnTo>
                      <a:pt x="216" y="0"/>
                    </a:lnTo>
                    <a:lnTo>
                      <a:pt x="174" y="0"/>
                    </a:lnTo>
                    <a:lnTo>
                      <a:pt x="120" y="6"/>
                    </a:lnTo>
                    <a:lnTo>
                      <a:pt x="78" y="12"/>
                    </a:lnTo>
                    <a:lnTo>
                      <a:pt x="36" y="30"/>
                    </a:lnTo>
                    <a:lnTo>
                      <a:pt x="0" y="48"/>
                    </a:lnTo>
                    <a:lnTo>
                      <a:pt x="6" y="54"/>
                    </a:lnTo>
                    <a:lnTo>
                      <a:pt x="36" y="36"/>
                    </a:lnTo>
                    <a:lnTo>
                      <a:pt x="78" y="18"/>
                    </a:lnTo>
                    <a:lnTo>
                      <a:pt x="120" y="6"/>
                    </a:lnTo>
                    <a:lnTo>
                      <a:pt x="174" y="0"/>
                    </a:lnTo>
                    <a:lnTo>
                      <a:pt x="17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176" name="Freeform 56"/>
              <p:cNvSpPr>
                <a:spLocks/>
              </p:cNvSpPr>
              <p:nvPr/>
            </p:nvSpPr>
            <p:spPr bwMode="hidden">
              <a:xfrm>
                <a:off x="5645" y="3066"/>
                <a:ext cx="60" cy="156"/>
              </a:xfrm>
              <a:custGeom>
                <a:avLst/>
                <a:gdLst/>
                <a:ahLst/>
                <a:cxnLst>
                  <a:cxn ang="0">
                    <a:pos x="54" y="90"/>
                  </a:cxn>
                  <a:cxn ang="0">
                    <a:pos x="48" y="126"/>
                  </a:cxn>
                  <a:cxn ang="0">
                    <a:pos x="24" y="156"/>
                  </a:cxn>
                  <a:cxn ang="0">
                    <a:pos x="30" y="156"/>
                  </a:cxn>
                  <a:cxn ang="0">
                    <a:pos x="54" y="126"/>
                  </a:cxn>
                  <a:cxn ang="0">
                    <a:pos x="60" y="90"/>
                  </a:cxn>
                  <a:cxn ang="0">
                    <a:pos x="54" y="66"/>
                  </a:cxn>
                  <a:cxn ang="0">
                    <a:pos x="48" y="42"/>
                  </a:cxn>
                  <a:cxn ang="0">
                    <a:pos x="30" y="18"/>
                  </a:cxn>
                  <a:cxn ang="0">
                    <a:pos x="6" y="0"/>
                  </a:cxn>
                  <a:cxn ang="0">
                    <a:pos x="0" y="6"/>
                  </a:cxn>
                  <a:cxn ang="0">
                    <a:pos x="24" y="24"/>
                  </a:cxn>
                  <a:cxn ang="0">
                    <a:pos x="42" y="42"/>
                  </a:cxn>
                  <a:cxn ang="0">
                    <a:pos x="48" y="66"/>
                  </a:cxn>
                  <a:cxn ang="0">
                    <a:pos x="54" y="90"/>
                  </a:cxn>
                  <a:cxn ang="0">
                    <a:pos x="54" y="90"/>
                  </a:cxn>
                </a:cxnLst>
                <a:rect l="0" t="0" r="r" b="b"/>
                <a:pathLst>
                  <a:path w="60" h="156">
                    <a:moveTo>
                      <a:pt x="54" y="90"/>
                    </a:moveTo>
                    <a:lnTo>
                      <a:pt x="48" y="126"/>
                    </a:lnTo>
                    <a:lnTo>
                      <a:pt x="24" y="156"/>
                    </a:lnTo>
                    <a:lnTo>
                      <a:pt x="30" y="156"/>
                    </a:lnTo>
                    <a:lnTo>
                      <a:pt x="54" y="126"/>
                    </a:lnTo>
                    <a:lnTo>
                      <a:pt x="60" y="90"/>
                    </a:lnTo>
                    <a:lnTo>
                      <a:pt x="54" y="66"/>
                    </a:lnTo>
                    <a:lnTo>
                      <a:pt x="48" y="42"/>
                    </a:lnTo>
                    <a:lnTo>
                      <a:pt x="30" y="18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4" y="24"/>
                    </a:lnTo>
                    <a:lnTo>
                      <a:pt x="42" y="42"/>
                    </a:lnTo>
                    <a:lnTo>
                      <a:pt x="48" y="66"/>
                    </a:lnTo>
                    <a:lnTo>
                      <a:pt x="54" y="90"/>
                    </a:lnTo>
                    <a:lnTo>
                      <a:pt x="54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177" name="Freeform 57"/>
              <p:cNvSpPr>
                <a:spLocks/>
              </p:cNvSpPr>
              <p:nvPr/>
            </p:nvSpPr>
            <p:spPr bwMode="hidden">
              <a:xfrm>
                <a:off x="5375" y="3246"/>
                <a:ext cx="192" cy="18"/>
              </a:xfrm>
              <a:custGeom>
                <a:avLst/>
                <a:gdLst/>
                <a:ahLst/>
                <a:cxnLst>
                  <a:cxn ang="0">
                    <a:pos x="114" y="12"/>
                  </a:cxn>
                  <a:cxn ang="0">
                    <a:pos x="72" y="6"/>
                  </a:cxn>
                  <a:cxn ang="0">
                    <a:pos x="30" y="0"/>
                  </a:cxn>
                  <a:cxn ang="0">
                    <a:pos x="0" y="0"/>
                  </a:cxn>
                  <a:cxn ang="0">
                    <a:pos x="54" y="12"/>
                  </a:cxn>
                  <a:cxn ang="0">
                    <a:pos x="114" y="18"/>
                  </a:cxn>
                  <a:cxn ang="0">
                    <a:pos x="156" y="18"/>
                  </a:cxn>
                  <a:cxn ang="0">
                    <a:pos x="192" y="12"/>
                  </a:cxn>
                  <a:cxn ang="0">
                    <a:pos x="186" y="0"/>
                  </a:cxn>
                  <a:cxn ang="0">
                    <a:pos x="150" y="6"/>
                  </a:cxn>
                  <a:cxn ang="0">
                    <a:pos x="114" y="12"/>
                  </a:cxn>
                  <a:cxn ang="0">
                    <a:pos x="114" y="12"/>
                  </a:cxn>
                </a:cxnLst>
                <a:rect l="0" t="0" r="r" b="b"/>
                <a:pathLst>
                  <a:path w="192" h="18">
                    <a:moveTo>
                      <a:pt x="114" y="12"/>
                    </a:moveTo>
                    <a:lnTo>
                      <a:pt x="72" y="6"/>
                    </a:lnTo>
                    <a:lnTo>
                      <a:pt x="30" y="0"/>
                    </a:lnTo>
                    <a:lnTo>
                      <a:pt x="0" y="0"/>
                    </a:lnTo>
                    <a:lnTo>
                      <a:pt x="54" y="12"/>
                    </a:lnTo>
                    <a:lnTo>
                      <a:pt x="114" y="18"/>
                    </a:lnTo>
                    <a:lnTo>
                      <a:pt x="156" y="18"/>
                    </a:lnTo>
                    <a:lnTo>
                      <a:pt x="192" y="12"/>
                    </a:lnTo>
                    <a:lnTo>
                      <a:pt x="186" y="0"/>
                    </a:lnTo>
                    <a:lnTo>
                      <a:pt x="150" y="6"/>
                    </a:lnTo>
                    <a:lnTo>
                      <a:pt x="114" y="12"/>
                    </a:lnTo>
                    <a:lnTo>
                      <a:pt x="114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178" name="Freeform 58"/>
              <p:cNvSpPr>
                <a:spLocks/>
              </p:cNvSpPr>
              <p:nvPr/>
            </p:nvSpPr>
            <p:spPr bwMode="hidden">
              <a:xfrm>
                <a:off x="5304" y="3042"/>
                <a:ext cx="161" cy="186"/>
              </a:xfrm>
              <a:custGeom>
                <a:avLst/>
                <a:gdLst/>
                <a:ahLst/>
                <a:cxnLst>
                  <a:cxn ang="0">
                    <a:pos x="11" y="114"/>
                  </a:cxn>
                  <a:cxn ang="0">
                    <a:pos x="17" y="96"/>
                  </a:cxn>
                  <a:cxn ang="0">
                    <a:pos x="23" y="78"/>
                  </a:cxn>
                  <a:cxn ang="0">
                    <a:pos x="53" y="42"/>
                  </a:cxn>
                  <a:cxn ang="0">
                    <a:pos x="101" y="18"/>
                  </a:cxn>
                  <a:cxn ang="0">
                    <a:pos x="155" y="6"/>
                  </a:cxn>
                  <a:cxn ang="0">
                    <a:pos x="161" y="0"/>
                  </a:cxn>
                  <a:cxn ang="0">
                    <a:pos x="95" y="12"/>
                  </a:cxn>
                  <a:cxn ang="0">
                    <a:pos x="47" y="36"/>
                  </a:cxn>
                  <a:cxn ang="0">
                    <a:pos x="11" y="72"/>
                  </a:cxn>
                  <a:cxn ang="0">
                    <a:pos x="5" y="90"/>
                  </a:cxn>
                  <a:cxn ang="0">
                    <a:pos x="0" y="114"/>
                  </a:cxn>
                  <a:cxn ang="0">
                    <a:pos x="11" y="150"/>
                  </a:cxn>
                  <a:cxn ang="0">
                    <a:pos x="23" y="168"/>
                  </a:cxn>
                  <a:cxn ang="0">
                    <a:pos x="41" y="186"/>
                  </a:cxn>
                  <a:cxn ang="0">
                    <a:pos x="65" y="186"/>
                  </a:cxn>
                  <a:cxn ang="0">
                    <a:pos x="41" y="168"/>
                  </a:cxn>
                  <a:cxn ang="0">
                    <a:pos x="23" y="150"/>
                  </a:cxn>
                  <a:cxn ang="0">
                    <a:pos x="17" y="132"/>
                  </a:cxn>
                  <a:cxn ang="0">
                    <a:pos x="11" y="114"/>
                  </a:cxn>
                  <a:cxn ang="0">
                    <a:pos x="11" y="114"/>
                  </a:cxn>
                </a:cxnLst>
                <a:rect l="0" t="0" r="r" b="b"/>
                <a:pathLst>
                  <a:path w="161" h="186">
                    <a:moveTo>
                      <a:pt x="11" y="114"/>
                    </a:moveTo>
                    <a:lnTo>
                      <a:pt x="17" y="96"/>
                    </a:lnTo>
                    <a:lnTo>
                      <a:pt x="23" y="78"/>
                    </a:lnTo>
                    <a:lnTo>
                      <a:pt x="53" y="42"/>
                    </a:lnTo>
                    <a:lnTo>
                      <a:pt x="101" y="18"/>
                    </a:lnTo>
                    <a:lnTo>
                      <a:pt x="155" y="6"/>
                    </a:lnTo>
                    <a:lnTo>
                      <a:pt x="161" y="0"/>
                    </a:lnTo>
                    <a:lnTo>
                      <a:pt x="95" y="12"/>
                    </a:lnTo>
                    <a:lnTo>
                      <a:pt x="47" y="36"/>
                    </a:lnTo>
                    <a:lnTo>
                      <a:pt x="11" y="72"/>
                    </a:lnTo>
                    <a:lnTo>
                      <a:pt x="5" y="90"/>
                    </a:lnTo>
                    <a:lnTo>
                      <a:pt x="0" y="114"/>
                    </a:lnTo>
                    <a:lnTo>
                      <a:pt x="11" y="150"/>
                    </a:lnTo>
                    <a:lnTo>
                      <a:pt x="23" y="168"/>
                    </a:lnTo>
                    <a:lnTo>
                      <a:pt x="41" y="186"/>
                    </a:lnTo>
                    <a:lnTo>
                      <a:pt x="65" y="186"/>
                    </a:lnTo>
                    <a:lnTo>
                      <a:pt x="41" y="168"/>
                    </a:lnTo>
                    <a:lnTo>
                      <a:pt x="23" y="150"/>
                    </a:lnTo>
                    <a:lnTo>
                      <a:pt x="17" y="132"/>
                    </a:lnTo>
                    <a:lnTo>
                      <a:pt x="11" y="114"/>
                    </a:lnTo>
                    <a:lnTo>
                      <a:pt x="11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179" name="Freeform 59"/>
              <p:cNvSpPr>
                <a:spLocks/>
              </p:cNvSpPr>
              <p:nvPr/>
            </p:nvSpPr>
            <p:spPr bwMode="hidden">
              <a:xfrm>
                <a:off x="5489" y="3042"/>
                <a:ext cx="186" cy="210"/>
              </a:xfrm>
              <a:custGeom>
                <a:avLst/>
                <a:gdLst/>
                <a:ahLst/>
                <a:cxnLst>
                  <a:cxn ang="0">
                    <a:pos x="0" y="6"/>
                  </a:cxn>
                  <a:cxn ang="0">
                    <a:pos x="66" y="12"/>
                  </a:cxn>
                  <a:cxn ang="0">
                    <a:pos x="119" y="36"/>
                  </a:cxn>
                  <a:cxn ang="0">
                    <a:pos x="155" y="72"/>
                  </a:cxn>
                  <a:cxn ang="0">
                    <a:pos x="161" y="90"/>
                  </a:cxn>
                  <a:cxn ang="0">
                    <a:pos x="167" y="114"/>
                  </a:cxn>
                  <a:cxn ang="0">
                    <a:pos x="161" y="138"/>
                  </a:cxn>
                  <a:cxn ang="0">
                    <a:pos x="149" y="162"/>
                  </a:cxn>
                  <a:cxn ang="0">
                    <a:pos x="119" y="180"/>
                  </a:cxn>
                  <a:cxn ang="0">
                    <a:pos x="90" y="198"/>
                  </a:cxn>
                  <a:cxn ang="0">
                    <a:pos x="96" y="210"/>
                  </a:cxn>
                  <a:cxn ang="0">
                    <a:pos x="131" y="192"/>
                  </a:cxn>
                  <a:cxn ang="0">
                    <a:pos x="161" y="168"/>
                  </a:cxn>
                  <a:cxn ang="0">
                    <a:pos x="179" y="144"/>
                  </a:cxn>
                  <a:cxn ang="0">
                    <a:pos x="185" y="114"/>
                  </a:cxn>
                  <a:cxn ang="0">
                    <a:pos x="179" y="90"/>
                  </a:cxn>
                  <a:cxn ang="0">
                    <a:pos x="173" y="66"/>
                  </a:cxn>
                  <a:cxn ang="0">
                    <a:pos x="155" y="48"/>
                  </a:cxn>
                  <a:cxn ang="0">
                    <a:pos x="131" y="30"/>
                  </a:cxn>
                  <a:cxn ang="0">
                    <a:pos x="72" y="6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6"/>
                  </a:cxn>
                  <a:cxn ang="0">
                    <a:pos x="0" y="6"/>
                  </a:cxn>
                </a:cxnLst>
                <a:rect l="0" t="0" r="r" b="b"/>
                <a:pathLst>
                  <a:path w="185" h="210">
                    <a:moveTo>
                      <a:pt x="0" y="6"/>
                    </a:moveTo>
                    <a:lnTo>
                      <a:pt x="66" y="12"/>
                    </a:lnTo>
                    <a:lnTo>
                      <a:pt x="119" y="36"/>
                    </a:lnTo>
                    <a:lnTo>
                      <a:pt x="155" y="72"/>
                    </a:lnTo>
                    <a:lnTo>
                      <a:pt x="161" y="90"/>
                    </a:lnTo>
                    <a:lnTo>
                      <a:pt x="167" y="114"/>
                    </a:lnTo>
                    <a:lnTo>
                      <a:pt x="161" y="138"/>
                    </a:lnTo>
                    <a:lnTo>
                      <a:pt x="149" y="162"/>
                    </a:lnTo>
                    <a:lnTo>
                      <a:pt x="119" y="180"/>
                    </a:lnTo>
                    <a:lnTo>
                      <a:pt x="90" y="198"/>
                    </a:lnTo>
                    <a:lnTo>
                      <a:pt x="96" y="210"/>
                    </a:lnTo>
                    <a:lnTo>
                      <a:pt x="131" y="192"/>
                    </a:lnTo>
                    <a:lnTo>
                      <a:pt x="161" y="168"/>
                    </a:lnTo>
                    <a:lnTo>
                      <a:pt x="179" y="144"/>
                    </a:lnTo>
                    <a:lnTo>
                      <a:pt x="185" y="114"/>
                    </a:lnTo>
                    <a:lnTo>
                      <a:pt x="179" y="90"/>
                    </a:lnTo>
                    <a:lnTo>
                      <a:pt x="173" y="66"/>
                    </a:lnTo>
                    <a:lnTo>
                      <a:pt x="155" y="48"/>
                    </a:lnTo>
                    <a:lnTo>
                      <a:pt x="131" y="30"/>
                    </a:lnTo>
                    <a:lnTo>
                      <a:pt x="72" y="6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0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180" name="Freeform 60"/>
              <p:cNvSpPr>
                <a:spLocks noEditPoints="1"/>
              </p:cNvSpPr>
              <p:nvPr/>
            </p:nvSpPr>
            <p:spPr bwMode="hidden">
              <a:xfrm>
                <a:off x="5345" y="3058"/>
                <a:ext cx="299" cy="186"/>
              </a:xfrm>
              <a:custGeom>
                <a:avLst/>
                <a:gdLst/>
                <a:ahLst/>
                <a:cxnLst>
                  <a:cxn ang="0">
                    <a:pos x="150" y="0"/>
                  </a:cxn>
                  <a:cxn ang="0">
                    <a:pos x="90" y="6"/>
                  </a:cxn>
                  <a:cxn ang="0">
                    <a:pos x="42" y="30"/>
                  </a:cxn>
                  <a:cxn ang="0">
                    <a:pos x="12" y="54"/>
                  </a:cxn>
                  <a:cxn ang="0">
                    <a:pos x="6" y="72"/>
                  </a:cxn>
                  <a:cxn ang="0">
                    <a:pos x="0" y="90"/>
                  </a:cxn>
                  <a:cxn ang="0">
                    <a:pos x="6" y="108"/>
                  </a:cxn>
                  <a:cxn ang="0">
                    <a:pos x="12" y="126"/>
                  </a:cxn>
                  <a:cxn ang="0">
                    <a:pos x="42" y="156"/>
                  </a:cxn>
                  <a:cxn ang="0">
                    <a:pos x="90" y="180"/>
                  </a:cxn>
                  <a:cxn ang="0">
                    <a:pos x="150" y="186"/>
                  </a:cxn>
                  <a:cxn ang="0">
                    <a:pos x="209" y="180"/>
                  </a:cxn>
                  <a:cxn ang="0">
                    <a:pos x="257" y="156"/>
                  </a:cxn>
                  <a:cxn ang="0">
                    <a:pos x="287" y="126"/>
                  </a:cxn>
                  <a:cxn ang="0">
                    <a:pos x="299" y="108"/>
                  </a:cxn>
                  <a:cxn ang="0">
                    <a:pos x="299" y="90"/>
                  </a:cxn>
                  <a:cxn ang="0">
                    <a:pos x="299" y="72"/>
                  </a:cxn>
                  <a:cxn ang="0">
                    <a:pos x="287" y="54"/>
                  </a:cxn>
                  <a:cxn ang="0">
                    <a:pos x="257" y="30"/>
                  </a:cxn>
                  <a:cxn ang="0">
                    <a:pos x="209" y="6"/>
                  </a:cxn>
                  <a:cxn ang="0">
                    <a:pos x="150" y="0"/>
                  </a:cxn>
                  <a:cxn ang="0">
                    <a:pos x="150" y="0"/>
                  </a:cxn>
                  <a:cxn ang="0">
                    <a:pos x="150" y="180"/>
                  </a:cxn>
                  <a:cxn ang="0">
                    <a:pos x="96" y="174"/>
                  </a:cxn>
                  <a:cxn ang="0">
                    <a:pos x="48" y="156"/>
                  </a:cxn>
                  <a:cxn ang="0">
                    <a:pos x="18" y="126"/>
                  </a:cxn>
                  <a:cxn ang="0">
                    <a:pos x="12" y="108"/>
                  </a:cxn>
                  <a:cxn ang="0">
                    <a:pos x="6" y="90"/>
                  </a:cxn>
                  <a:cxn ang="0">
                    <a:pos x="12" y="72"/>
                  </a:cxn>
                  <a:cxn ang="0">
                    <a:pos x="18" y="54"/>
                  </a:cxn>
                  <a:cxn ang="0">
                    <a:pos x="48" y="30"/>
                  </a:cxn>
                  <a:cxn ang="0">
                    <a:pos x="96" y="12"/>
                  </a:cxn>
                  <a:cxn ang="0">
                    <a:pos x="150" y="6"/>
                  </a:cxn>
                  <a:cxn ang="0">
                    <a:pos x="203" y="12"/>
                  </a:cxn>
                  <a:cxn ang="0">
                    <a:pos x="251" y="30"/>
                  </a:cxn>
                  <a:cxn ang="0">
                    <a:pos x="281" y="54"/>
                  </a:cxn>
                  <a:cxn ang="0">
                    <a:pos x="293" y="72"/>
                  </a:cxn>
                  <a:cxn ang="0">
                    <a:pos x="293" y="90"/>
                  </a:cxn>
                  <a:cxn ang="0">
                    <a:pos x="293" y="108"/>
                  </a:cxn>
                  <a:cxn ang="0">
                    <a:pos x="281" y="126"/>
                  </a:cxn>
                  <a:cxn ang="0">
                    <a:pos x="251" y="156"/>
                  </a:cxn>
                  <a:cxn ang="0">
                    <a:pos x="203" y="174"/>
                  </a:cxn>
                  <a:cxn ang="0">
                    <a:pos x="150" y="180"/>
                  </a:cxn>
                  <a:cxn ang="0">
                    <a:pos x="150" y="180"/>
                  </a:cxn>
                </a:cxnLst>
                <a:rect l="0" t="0" r="r" b="b"/>
                <a:pathLst>
                  <a:path w="299" h="186">
                    <a:moveTo>
                      <a:pt x="150" y="0"/>
                    </a:moveTo>
                    <a:lnTo>
                      <a:pt x="90" y="6"/>
                    </a:lnTo>
                    <a:lnTo>
                      <a:pt x="42" y="30"/>
                    </a:lnTo>
                    <a:lnTo>
                      <a:pt x="12" y="54"/>
                    </a:lnTo>
                    <a:lnTo>
                      <a:pt x="6" y="72"/>
                    </a:lnTo>
                    <a:lnTo>
                      <a:pt x="0" y="90"/>
                    </a:lnTo>
                    <a:lnTo>
                      <a:pt x="6" y="108"/>
                    </a:lnTo>
                    <a:lnTo>
                      <a:pt x="12" y="126"/>
                    </a:lnTo>
                    <a:lnTo>
                      <a:pt x="42" y="156"/>
                    </a:lnTo>
                    <a:lnTo>
                      <a:pt x="90" y="180"/>
                    </a:lnTo>
                    <a:lnTo>
                      <a:pt x="150" y="186"/>
                    </a:lnTo>
                    <a:lnTo>
                      <a:pt x="209" y="180"/>
                    </a:lnTo>
                    <a:lnTo>
                      <a:pt x="257" y="156"/>
                    </a:lnTo>
                    <a:lnTo>
                      <a:pt x="287" y="126"/>
                    </a:lnTo>
                    <a:lnTo>
                      <a:pt x="299" y="108"/>
                    </a:lnTo>
                    <a:lnTo>
                      <a:pt x="299" y="90"/>
                    </a:lnTo>
                    <a:lnTo>
                      <a:pt x="299" y="72"/>
                    </a:lnTo>
                    <a:lnTo>
                      <a:pt x="287" y="54"/>
                    </a:lnTo>
                    <a:lnTo>
                      <a:pt x="257" y="30"/>
                    </a:lnTo>
                    <a:lnTo>
                      <a:pt x="209" y="6"/>
                    </a:lnTo>
                    <a:lnTo>
                      <a:pt x="150" y="0"/>
                    </a:lnTo>
                    <a:lnTo>
                      <a:pt x="150" y="0"/>
                    </a:lnTo>
                    <a:close/>
                    <a:moveTo>
                      <a:pt x="150" y="180"/>
                    </a:moveTo>
                    <a:lnTo>
                      <a:pt x="96" y="174"/>
                    </a:lnTo>
                    <a:lnTo>
                      <a:pt x="48" y="156"/>
                    </a:lnTo>
                    <a:lnTo>
                      <a:pt x="18" y="126"/>
                    </a:lnTo>
                    <a:lnTo>
                      <a:pt x="12" y="108"/>
                    </a:lnTo>
                    <a:lnTo>
                      <a:pt x="6" y="90"/>
                    </a:lnTo>
                    <a:lnTo>
                      <a:pt x="12" y="72"/>
                    </a:lnTo>
                    <a:lnTo>
                      <a:pt x="18" y="54"/>
                    </a:lnTo>
                    <a:lnTo>
                      <a:pt x="48" y="30"/>
                    </a:lnTo>
                    <a:lnTo>
                      <a:pt x="96" y="12"/>
                    </a:lnTo>
                    <a:lnTo>
                      <a:pt x="150" y="6"/>
                    </a:lnTo>
                    <a:lnTo>
                      <a:pt x="203" y="12"/>
                    </a:lnTo>
                    <a:lnTo>
                      <a:pt x="251" y="30"/>
                    </a:lnTo>
                    <a:lnTo>
                      <a:pt x="281" y="54"/>
                    </a:lnTo>
                    <a:lnTo>
                      <a:pt x="293" y="72"/>
                    </a:lnTo>
                    <a:lnTo>
                      <a:pt x="293" y="90"/>
                    </a:lnTo>
                    <a:lnTo>
                      <a:pt x="293" y="108"/>
                    </a:lnTo>
                    <a:lnTo>
                      <a:pt x="281" y="126"/>
                    </a:lnTo>
                    <a:lnTo>
                      <a:pt x="251" y="156"/>
                    </a:lnTo>
                    <a:lnTo>
                      <a:pt x="203" y="174"/>
                    </a:lnTo>
                    <a:lnTo>
                      <a:pt x="150" y="180"/>
                    </a:lnTo>
                    <a:lnTo>
                      <a:pt x="150" y="18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grpSp>
            <p:nvGrpSpPr>
              <p:cNvPr id="5181" name="Group 61"/>
              <p:cNvGrpSpPr>
                <a:grpSpLocks/>
              </p:cNvGrpSpPr>
              <p:nvPr/>
            </p:nvGrpSpPr>
            <p:grpSpPr bwMode="auto">
              <a:xfrm>
                <a:off x="5381" y="3085"/>
                <a:ext cx="227" cy="132"/>
                <a:chOff x="5381" y="3085"/>
                <a:chExt cx="227" cy="132"/>
              </a:xfrm>
            </p:grpSpPr>
            <p:sp>
              <p:nvSpPr>
                <p:cNvPr id="5182" name="Oval 62"/>
                <p:cNvSpPr>
                  <a:spLocks noChangeArrowheads="1"/>
                </p:cNvSpPr>
                <p:nvPr userDrawn="1"/>
              </p:nvSpPr>
              <p:spPr bwMode="hidden">
                <a:xfrm>
                  <a:off x="5381" y="3085"/>
                  <a:ext cx="227" cy="13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183" name="Oval 63"/>
                <p:cNvSpPr>
                  <a:spLocks noChangeArrowheads="1"/>
                </p:cNvSpPr>
                <p:nvPr userDrawn="1"/>
              </p:nvSpPr>
              <p:spPr bwMode="hidden">
                <a:xfrm>
                  <a:off x="5403" y="3099"/>
                  <a:ext cx="182" cy="10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184" name="Oval 64"/>
                <p:cNvSpPr>
                  <a:spLocks noChangeArrowheads="1"/>
                </p:cNvSpPr>
                <p:nvPr userDrawn="1"/>
              </p:nvSpPr>
              <p:spPr bwMode="hidden">
                <a:xfrm>
                  <a:off x="5431" y="3109"/>
                  <a:ext cx="125" cy="8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185" name="Oval 65"/>
                <p:cNvSpPr>
                  <a:spLocks noChangeArrowheads="1"/>
                </p:cNvSpPr>
                <p:nvPr userDrawn="1"/>
              </p:nvSpPr>
              <p:spPr bwMode="hidden">
                <a:xfrm>
                  <a:off x="5458" y="3125"/>
                  <a:ext cx="73" cy="47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</p:grpSp>
        </p:grpSp>
      </p:grpSp>
      <p:sp>
        <p:nvSpPr>
          <p:cNvPr id="5186" name="Rectangle 66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92275"/>
            <a:ext cx="7772400" cy="1736725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5187" name="Rectangle 6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5188" name="Rectangle 68"/>
          <p:cNvSpPr>
            <a:spLocks noGrp="1" noChangeArrowheads="1"/>
          </p:cNvSpPr>
          <p:nvPr>
            <p:ph type="dt" sz="quarter" idx="2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189" name="Rectangle 69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190" name="Rectangle 70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3E6A2DFB-F0C1-432C-AECD-C42DDDA1A97B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A0760A-9129-48C9-B376-F4E4DC82C95C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4835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483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D42E14D-3FAF-499A-A68D-C43DEF9353AD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E9C65A-631B-4863-9BCD-9BFA4341C77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608DA12-C1E8-4E05-A9DB-CB38F2A9245E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CA8A2DE-3576-4C50-9160-4A4ADA64BAA8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5619CF5-2B76-420B-A560-0E029C2AE348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9CB682-4D5F-40F4-9647-75DCAE1918A2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6EC02C-AEFE-4228-9403-6A8B2F13CAC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B362D4-EBF1-4442-AA0D-357F3251FF8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F8DFE73-F0CF-4C66-A84A-06CEE6EDC5A4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Freeform 2"/>
          <p:cNvSpPr>
            <a:spLocks/>
          </p:cNvSpPr>
          <p:nvPr/>
        </p:nvSpPr>
        <p:spPr bwMode="hidden">
          <a:xfrm>
            <a:off x="6627813" y="6429375"/>
            <a:ext cx="285750" cy="209550"/>
          </a:xfrm>
          <a:custGeom>
            <a:avLst/>
            <a:gdLst/>
            <a:ahLst/>
            <a:cxnLst>
              <a:cxn ang="0">
                <a:pos x="0" y="132"/>
              </a:cxn>
              <a:cxn ang="0">
                <a:pos x="29" y="132"/>
              </a:cxn>
              <a:cxn ang="0">
                <a:pos x="77" y="108"/>
              </a:cxn>
              <a:cxn ang="0">
                <a:pos x="119" y="78"/>
              </a:cxn>
              <a:cxn ang="0">
                <a:pos x="155" y="48"/>
              </a:cxn>
              <a:cxn ang="0">
                <a:pos x="179" y="12"/>
              </a:cxn>
              <a:cxn ang="0">
                <a:pos x="173" y="6"/>
              </a:cxn>
              <a:cxn ang="0">
                <a:pos x="167" y="0"/>
              </a:cxn>
              <a:cxn ang="0">
                <a:pos x="137" y="42"/>
              </a:cxn>
              <a:cxn ang="0">
                <a:pos x="101" y="78"/>
              </a:cxn>
              <a:cxn ang="0">
                <a:pos x="53" y="108"/>
              </a:cxn>
              <a:cxn ang="0">
                <a:pos x="0" y="132"/>
              </a:cxn>
              <a:cxn ang="0">
                <a:pos x="0" y="132"/>
              </a:cxn>
            </a:cxnLst>
            <a:rect l="0" t="0" r="r" b="b"/>
            <a:pathLst>
              <a:path w="179" h="132">
                <a:moveTo>
                  <a:pt x="0" y="132"/>
                </a:moveTo>
                <a:lnTo>
                  <a:pt x="29" y="132"/>
                </a:lnTo>
                <a:lnTo>
                  <a:pt x="77" y="108"/>
                </a:lnTo>
                <a:lnTo>
                  <a:pt x="119" y="78"/>
                </a:lnTo>
                <a:lnTo>
                  <a:pt x="155" y="48"/>
                </a:lnTo>
                <a:lnTo>
                  <a:pt x="179" y="12"/>
                </a:lnTo>
                <a:lnTo>
                  <a:pt x="173" y="6"/>
                </a:lnTo>
                <a:lnTo>
                  <a:pt x="167" y="0"/>
                </a:lnTo>
                <a:lnTo>
                  <a:pt x="137" y="42"/>
                </a:lnTo>
                <a:lnTo>
                  <a:pt x="101" y="78"/>
                </a:lnTo>
                <a:lnTo>
                  <a:pt x="53" y="108"/>
                </a:lnTo>
                <a:lnTo>
                  <a:pt x="0" y="132"/>
                </a:lnTo>
                <a:lnTo>
                  <a:pt x="0" y="132"/>
                </a:lnTo>
                <a:close/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accent2">
                  <a:gamma/>
                  <a:shade val="87843"/>
                  <a:invGamma/>
                </a:schemeClr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grpSp>
        <p:nvGrpSpPr>
          <p:cNvPr id="4099" name="Group 3"/>
          <p:cNvGrpSpPr>
            <a:grpSpLocks/>
          </p:cNvGrpSpPr>
          <p:nvPr/>
        </p:nvGrpSpPr>
        <p:grpSpPr bwMode="auto">
          <a:xfrm>
            <a:off x="3175" y="4267200"/>
            <a:ext cx="9140825" cy="2590800"/>
            <a:chOff x="2" y="2688"/>
            <a:chExt cx="5758" cy="1632"/>
          </a:xfrm>
        </p:grpSpPr>
        <p:sp>
          <p:nvSpPr>
            <p:cNvPr id="4100" name="Freeform 4"/>
            <p:cNvSpPr>
              <a:spLocks/>
            </p:cNvSpPr>
            <p:nvPr/>
          </p:nvSpPr>
          <p:spPr bwMode="hidden">
            <a:xfrm>
              <a:off x="2" y="2688"/>
              <a:ext cx="5758" cy="1632"/>
            </a:xfrm>
            <a:custGeom>
              <a:avLst/>
              <a:gdLst/>
              <a:ahLst/>
              <a:cxnLst>
                <a:cxn ang="0">
                  <a:pos x="5740" y="4316"/>
                </a:cxn>
                <a:cxn ang="0">
                  <a:pos x="0" y="4316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4316"/>
                </a:cxn>
                <a:cxn ang="0">
                  <a:pos x="5740" y="4316"/>
                </a:cxn>
              </a:cxnLst>
              <a:rect l="0" t="0" r="r" b="b"/>
              <a:pathLst>
                <a:path w="5740" h="4316">
                  <a:moveTo>
                    <a:pt x="5740" y="4316"/>
                  </a:moveTo>
                  <a:lnTo>
                    <a:pt x="0" y="4316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4316"/>
                  </a:lnTo>
                  <a:lnTo>
                    <a:pt x="5740" y="431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grpSp>
          <p:nvGrpSpPr>
            <p:cNvPr id="4101" name="Group 5"/>
            <p:cNvGrpSpPr>
              <a:grpSpLocks/>
            </p:cNvGrpSpPr>
            <p:nvPr userDrawn="1"/>
          </p:nvGrpSpPr>
          <p:grpSpPr bwMode="auto">
            <a:xfrm>
              <a:off x="3528" y="3715"/>
              <a:ext cx="792" cy="521"/>
              <a:chOff x="3527" y="3715"/>
              <a:chExt cx="792" cy="521"/>
            </a:xfrm>
          </p:grpSpPr>
          <p:sp>
            <p:nvSpPr>
              <p:cNvPr id="4102" name="Oval 6"/>
              <p:cNvSpPr>
                <a:spLocks noChangeArrowheads="1"/>
              </p:cNvSpPr>
              <p:nvPr/>
            </p:nvSpPr>
            <p:spPr bwMode="hidden">
              <a:xfrm>
                <a:off x="3686" y="3810"/>
                <a:ext cx="532" cy="32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103" name="Oval 7"/>
              <p:cNvSpPr>
                <a:spLocks noChangeArrowheads="1"/>
              </p:cNvSpPr>
              <p:nvPr/>
            </p:nvSpPr>
            <p:spPr bwMode="hidden">
              <a:xfrm>
                <a:off x="3726" y="3840"/>
                <a:ext cx="452" cy="275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104" name="Oval 8"/>
              <p:cNvSpPr>
                <a:spLocks noChangeArrowheads="1"/>
              </p:cNvSpPr>
              <p:nvPr/>
            </p:nvSpPr>
            <p:spPr bwMode="hidden">
              <a:xfrm>
                <a:off x="3782" y="3872"/>
                <a:ext cx="344" cy="2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105" name="Oval 9"/>
              <p:cNvSpPr>
                <a:spLocks noChangeArrowheads="1"/>
              </p:cNvSpPr>
              <p:nvPr/>
            </p:nvSpPr>
            <p:spPr bwMode="hidden">
              <a:xfrm>
                <a:off x="3822" y="3896"/>
                <a:ext cx="262" cy="15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106" name="Oval 10"/>
              <p:cNvSpPr>
                <a:spLocks noChangeArrowheads="1"/>
              </p:cNvSpPr>
              <p:nvPr/>
            </p:nvSpPr>
            <p:spPr bwMode="hidden">
              <a:xfrm>
                <a:off x="3856" y="3922"/>
                <a:ext cx="192" cy="1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107" name="Freeform 11"/>
              <p:cNvSpPr>
                <a:spLocks/>
              </p:cNvSpPr>
              <p:nvPr/>
            </p:nvSpPr>
            <p:spPr bwMode="hidden">
              <a:xfrm>
                <a:off x="3575" y="3715"/>
                <a:ext cx="383" cy="161"/>
              </a:xfrm>
              <a:custGeom>
                <a:avLst/>
                <a:gdLst/>
                <a:ahLst/>
                <a:cxnLst>
                  <a:cxn ang="0">
                    <a:pos x="376" y="12"/>
                  </a:cxn>
                  <a:cxn ang="0">
                    <a:pos x="257" y="24"/>
                  </a:cxn>
                  <a:cxn ang="0">
                    <a:pos x="149" y="54"/>
                  </a:cxn>
                  <a:cxn ang="0">
                    <a:pos x="101" y="77"/>
                  </a:cxn>
                  <a:cxn ang="0">
                    <a:pos x="59" y="101"/>
                  </a:cxn>
                  <a:cxn ang="0">
                    <a:pos x="24" y="131"/>
                  </a:cxn>
                  <a:cxn ang="0">
                    <a:pos x="0" y="161"/>
                  </a:cxn>
                  <a:cxn ang="0">
                    <a:pos x="0" y="137"/>
                  </a:cxn>
                  <a:cxn ang="0">
                    <a:pos x="29" y="107"/>
                  </a:cxn>
                  <a:cxn ang="0">
                    <a:pos x="65" y="83"/>
                  </a:cxn>
                  <a:cxn ang="0">
                    <a:pos x="155" y="36"/>
                  </a:cxn>
                  <a:cxn ang="0">
                    <a:pos x="257" y="12"/>
                  </a:cxn>
                  <a:cxn ang="0">
                    <a:pos x="376" y="0"/>
                  </a:cxn>
                  <a:cxn ang="0">
                    <a:pos x="376" y="0"/>
                  </a:cxn>
                  <a:cxn ang="0">
                    <a:pos x="382" y="0"/>
                  </a:cxn>
                  <a:cxn ang="0">
                    <a:pos x="382" y="12"/>
                  </a:cxn>
                  <a:cxn ang="0">
                    <a:pos x="376" y="12"/>
                  </a:cxn>
                  <a:cxn ang="0">
                    <a:pos x="376" y="12"/>
                  </a:cxn>
                  <a:cxn ang="0">
                    <a:pos x="376" y="12"/>
                  </a:cxn>
                </a:cxnLst>
                <a:rect l="0" t="0" r="r" b="b"/>
                <a:pathLst>
                  <a:path w="382" h="161">
                    <a:moveTo>
                      <a:pt x="376" y="12"/>
                    </a:moveTo>
                    <a:lnTo>
                      <a:pt x="257" y="24"/>
                    </a:lnTo>
                    <a:lnTo>
                      <a:pt x="149" y="54"/>
                    </a:lnTo>
                    <a:lnTo>
                      <a:pt x="101" y="77"/>
                    </a:lnTo>
                    <a:lnTo>
                      <a:pt x="59" y="101"/>
                    </a:lnTo>
                    <a:lnTo>
                      <a:pt x="24" y="131"/>
                    </a:lnTo>
                    <a:lnTo>
                      <a:pt x="0" y="161"/>
                    </a:lnTo>
                    <a:lnTo>
                      <a:pt x="0" y="137"/>
                    </a:lnTo>
                    <a:lnTo>
                      <a:pt x="29" y="107"/>
                    </a:lnTo>
                    <a:lnTo>
                      <a:pt x="65" y="83"/>
                    </a:lnTo>
                    <a:lnTo>
                      <a:pt x="155" y="36"/>
                    </a:lnTo>
                    <a:lnTo>
                      <a:pt x="257" y="12"/>
                    </a:lnTo>
                    <a:lnTo>
                      <a:pt x="376" y="0"/>
                    </a:lnTo>
                    <a:lnTo>
                      <a:pt x="376" y="0"/>
                    </a:lnTo>
                    <a:lnTo>
                      <a:pt x="382" y="0"/>
                    </a:lnTo>
                    <a:lnTo>
                      <a:pt x="382" y="12"/>
                    </a:lnTo>
                    <a:lnTo>
                      <a:pt x="376" y="12"/>
                    </a:lnTo>
                    <a:lnTo>
                      <a:pt x="376" y="12"/>
                    </a:lnTo>
                    <a:lnTo>
                      <a:pt x="376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108" name="Freeform 12"/>
              <p:cNvSpPr>
                <a:spLocks/>
              </p:cNvSpPr>
              <p:nvPr/>
            </p:nvSpPr>
            <p:spPr bwMode="hidden">
              <a:xfrm>
                <a:off x="3695" y="4170"/>
                <a:ext cx="444" cy="66"/>
              </a:xfrm>
              <a:custGeom>
                <a:avLst/>
                <a:gdLst/>
                <a:ahLst/>
                <a:cxnLst>
                  <a:cxn ang="0">
                    <a:pos x="257" y="54"/>
                  </a:cxn>
                  <a:cxn ang="0">
                    <a:pos x="353" y="48"/>
                  </a:cxn>
                  <a:cxn ang="0">
                    <a:pos x="443" y="24"/>
                  </a:cxn>
                  <a:cxn ang="0">
                    <a:pos x="443" y="36"/>
                  </a:cxn>
                  <a:cxn ang="0">
                    <a:pos x="353" y="60"/>
                  </a:cxn>
                  <a:cxn ang="0">
                    <a:pos x="257" y="66"/>
                  </a:cxn>
                  <a:cxn ang="0">
                    <a:pos x="186" y="60"/>
                  </a:cxn>
                  <a:cxn ang="0">
                    <a:pos x="120" y="48"/>
                  </a:cxn>
                  <a:cxn ang="0">
                    <a:pos x="60" y="36"/>
                  </a:cxn>
                  <a:cxn ang="0">
                    <a:pos x="0" y="12"/>
                  </a:cxn>
                  <a:cxn ang="0">
                    <a:pos x="0" y="0"/>
                  </a:cxn>
                  <a:cxn ang="0">
                    <a:pos x="54" y="24"/>
                  </a:cxn>
                  <a:cxn ang="0">
                    <a:pos x="120" y="36"/>
                  </a:cxn>
                  <a:cxn ang="0">
                    <a:pos x="186" y="48"/>
                  </a:cxn>
                  <a:cxn ang="0">
                    <a:pos x="257" y="54"/>
                  </a:cxn>
                  <a:cxn ang="0">
                    <a:pos x="257" y="54"/>
                  </a:cxn>
                </a:cxnLst>
                <a:rect l="0" t="0" r="r" b="b"/>
                <a:pathLst>
                  <a:path w="443" h="66">
                    <a:moveTo>
                      <a:pt x="257" y="54"/>
                    </a:moveTo>
                    <a:lnTo>
                      <a:pt x="353" y="48"/>
                    </a:lnTo>
                    <a:lnTo>
                      <a:pt x="443" y="24"/>
                    </a:lnTo>
                    <a:lnTo>
                      <a:pt x="443" y="36"/>
                    </a:lnTo>
                    <a:lnTo>
                      <a:pt x="353" y="60"/>
                    </a:lnTo>
                    <a:lnTo>
                      <a:pt x="257" y="66"/>
                    </a:lnTo>
                    <a:lnTo>
                      <a:pt x="186" y="60"/>
                    </a:lnTo>
                    <a:lnTo>
                      <a:pt x="120" y="48"/>
                    </a:lnTo>
                    <a:lnTo>
                      <a:pt x="60" y="36"/>
                    </a:lnTo>
                    <a:lnTo>
                      <a:pt x="0" y="12"/>
                    </a:lnTo>
                    <a:lnTo>
                      <a:pt x="0" y="0"/>
                    </a:lnTo>
                    <a:lnTo>
                      <a:pt x="54" y="24"/>
                    </a:lnTo>
                    <a:lnTo>
                      <a:pt x="120" y="36"/>
                    </a:lnTo>
                    <a:lnTo>
                      <a:pt x="186" y="48"/>
                    </a:lnTo>
                    <a:lnTo>
                      <a:pt x="257" y="54"/>
                    </a:lnTo>
                    <a:lnTo>
                      <a:pt x="257" y="5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84706"/>
                      <a:invGamma/>
                    </a:schemeClr>
                  </a:gs>
                  <a:gs pos="100000">
                    <a:schemeClr val="accent2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109" name="Freeform 13"/>
              <p:cNvSpPr>
                <a:spLocks/>
              </p:cNvSpPr>
              <p:nvPr/>
            </p:nvSpPr>
            <p:spPr bwMode="hidden">
              <a:xfrm>
                <a:off x="3527" y="3906"/>
                <a:ext cx="89" cy="216"/>
              </a:xfrm>
              <a:custGeom>
                <a:avLst/>
                <a:gdLst/>
                <a:ahLst/>
                <a:cxnLst>
                  <a:cxn ang="0">
                    <a:pos x="12" y="66"/>
                  </a:cxn>
                  <a:cxn ang="0">
                    <a:pos x="18" y="108"/>
                  </a:cxn>
                  <a:cxn ang="0">
                    <a:pos x="36" y="144"/>
                  </a:cxn>
                  <a:cxn ang="0">
                    <a:pos x="60" y="180"/>
                  </a:cxn>
                  <a:cxn ang="0">
                    <a:pos x="89" y="216"/>
                  </a:cxn>
                  <a:cxn ang="0">
                    <a:pos x="72" y="216"/>
                  </a:cxn>
                  <a:cxn ang="0">
                    <a:pos x="42" y="180"/>
                  </a:cxn>
                  <a:cxn ang="0">
                    <a:pos x="18" y="144"/>
                  </a:cxn>
                  <a:cxn ang="0">
                    <a:pos x="6" y="108"/>
                  </a:cxn>
                  <a:cxn ang="0">
                    <a:pos x="0" y="66"/>
                  </a:cxn>
                  <a:cxn ang="0">
                    <a:pos x="0" y="30"/>
                  </a:cxn>
                  <a:cxn ang="0">
                    <a:pos x="12" y="0"/>
                  </a:cxn>
                  <a:cxn ang="0">
                    <a:pos x="30" y="0"/>
                  </a:cxn>
                  <a:cxn ang="0">
                    <a:pos x="18" y="30"/>
                  </a:cxn>
                  <a:cxn ang="0">
                    <a:pos x="12" y="66"/>
                  </a:cxn>
                  <a:cxn ang="0">
                    <a:pos x="12" y="66"/>
                  </a:cxn>
                </a:cxnLst>
                <a:rect l="0" t="0" r="r" b="b"/>
                <a:pathLst>
                  <a:path w="89" h="216">
                    <a:moveTo>
                      <a:pt x="12" y="66"/>
                    </a:moveTo>
                    <a:lnTo>
                      <a:pt x="18" y="108"/>
                    </a:lnTo>
                    <a:lnTo>
                      <a:pt x="36" y="144"/>
                    </a:lnTo>
                    <a:lnTo>
                      <a:pt x="60" y="180"/>
                    </a:lnTo>
                    <a:lnTo>
                      <a:pt x="89" y="216"/>
                    </a:lnTo>
                    <a:lnTo>
                      <a:pt x="72" y="216"/>
                    </a:lnTo>
                    <a:lnTo>
                      <a:pt x="42" y="180"/>
                    </a:lnTo>
                    <a:lnTo>
                      <a:pt x="18" y="144"/>
                    </a:lnTo>
                    <a:lnTo>
                      <a:pt x="6" y="108"/>
                    </a:lnTo>
                    <a:lnTo>
                      <a:pt x="0" y="66"/>
                    </a:lnTo>
                    <a:lnTo>
                      <a:pt x="0" y="30"/>
                    </a:lnTo>
                    <a:lnTo>
                      <a:pt x="12" y="0"/>
                    </a:lnTo>
                    <a:lnTo>
                      <a:pt x="30" y="0"/>
                    </a:lnTo>
                    <a:lnTo>
                      <a:pt x="18" y="30"/>
                    </a:lnTo>
                    <a:lnTo>
                      <a:pt x="12" y="66"/>
                    </a:lnTo>
                    <a:lnTo>
                      <a:pt x="12" y="6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110" name="Freeform 14"/>
              <p:cNvSpPr>
                <a:spLocks/>
              </p:cNvSpPr>
              <p:nvPr/>
            </p:nvSpPr>
            <p:spPr bwMode="hidden">
              <a:xfrm>
                <a:off x="3569" y="3745"/>
                <a:ext cx="750" cy="461"/>
              </a:xfrm>
              <a:custGeom>
                <a:avLst/>
                <a:gdLst/>
                <a:ahLst/>
                <a:cxnLst>
                  <a:cxn ang="0">
                    <a:pos x="382" y="443"/>
                  </a:cxn>
                  <a:cxn ang="0">
                    <a:pos x="311" y="437"/>
                  </a:cxn>
                  <a:cxn ang="0">
                    <a:pos x="245" y="425"/>
                  </a:cxn>
                  <a:cxn ang="0">
                    <a:pos x="185" y="407"/>
                  </a:cxn>
                  <a:cxn ang="0">
                    <a:pos x="131" y="383"/>
                  </a:cxn>
                  <a:cxn ang="0">
                    <a:pos x="83" y="347"/>
                  </a:cxn>
                  <a:cxn ang="0">
                    <a:pos x="53" y="311"/>
                  </a:cxn>
                  <a:cxn ang="0">
                    <a:pos x="30" y="269"/>
                  </a:cxn>
                  <a:cxn ang="0">
                    <a:pos x="24" y="227"/>
                  </a:cxn>
                  <a:cxn ang="0">
                    <a:pos x="30" y="185"/>
                  </a:cxn>
                  <a:cxn ang="0">
                    <a:pos x="53" y="143"/>
                  </a:cxn>
                  <a:cxn ang="0">
                    <a:pos x="83" y="107"/>
                  </a:cxn>
                  <a:cxn ang="0">
                    <a:pos x="131" y="77"/>
                  </a:cxn>
                  <a:cxn ang="0">
                    <a:pos x="185" y="47"/>
                  </a:cxn>
                  <a:cxn ang="0">
                    <a:pos x="245" y="30"/>
                  </a:cxn>
                  <a:cxn ang="0">
                    <a:pos x="311" y="18"/>
                  </a:cxn>
                  <a:cxn ang="0">
                    <a:pos x="382" y="12"/>
                  </a:cxn>
                  <a:cxn ang="0">
                    <a:pos x="478" y="18"/>
                  </a:cxn>
                  <a:cxn ang="0">
                    <a:pos x="562" y="41"/>
                  </a:cxn>
                  <a:cxn ang="0">
                    <a:pos x="562" y="36"/>
                  </a:cxn>
                  <a:cxn ang="0">
                    <a:pos x="562" y="30"/>
                  </a:cxn>
                  <a:cxn ang="0">
                    <a:pos x="478" y="6"/>
                  </a:cxn>
                  <a:cxn ang="0">
                    <a:pos x="382" y="0"/>
                  </a:cxn>
                  <a:cxn ang="0">
                    <a:pos x="305" y="6"/>
                  </a:cxn>
                  <a:cxn ang="0">
                    <a:pos x="233" y="18"/>
                  </a:cxn>
                  <a:cxn ang="0">
                    <a:pos x="167" y="41"/>
                  </a:cxn>
                  <a:cxn ang="0">
                    <a:pos x="113" y="65"/>
                  </a:cxn>
                  <a:cxn ang="0">
                    <a:pos x="65" y="101"/>
                  </a:cxn>
                  <a:cxn ang="0">
                    <a:pos x="30" y="137"/>
                  </a:cxn>
                  <a:cxn ang="0">
                    <a:pos x="6" y="179"/>
                  </a:cxn>
                  <a:cxn ang="0">
                    <a:pos x="0" y="227"/>
                  </a:cxn>
                  <a:cxn ang="0">
                    <a:pos x="6" y="275"/>
                  </a:cxn>
                  <a:cxn ang="0">
                    <a:pos x="30" y="317"/>
                  </a:cxn>
                  <a:cxn ang="0">
                    <a:pos x="65" y="359"/>
                  </a:cxn>
                  <a:cxn ang="0">
                    <a:pos x="113" y="395"/>
                  </a:cxn>
                  <a:cxn ang="0">
                    <a:pos x="167" y="419"/>
                  </a:cxn>
                  <a:cxn ang="0">
                    <a:pos x="233" y="443"/>
                  </a:cxn>
                  <a:cxn ang="0">
                    <a:pos x="305" y="455"/>
                  </a:cxn>
                  <a:cxn ang="0">
                    <a:pos x="382" y="461"/>
                  </a:cxn>
                  <a:cxn ang="0">
                    <a:pos x="448" y="455"/>
                  </a:cxn>
                  <a:cxn ang="0">
                    <a:pos x="508" y="449"/>
                  </a:cxn>
                  <a:cxn ang="0">
                    <a:pos x="609" y="413"/>
                  </a:cxn>
                  <a:cxn ang="0">
                    <a:pos x="657" y="389"/>
                  </a:cxn>
                  <a:cxn ang="0">
                    <a:pos x="693" y="359"/>
                  </a:cxn>
                  <a:cxn ang="0">
                    <a:pos x="723" y="329"/>
                  </a:cxn>
                  <a:cxn ang="0">
                    <a:pos x="747" y="293"/>
                  </a:cxn>
                  <a:cxn ang="0">
                    <a:pos x="741" y="287"/>
                  </a:cxn>
                  <a:cxn ang="0">
                    <a:pos x="729" y="281"/>
                  </a:cxn>
                  <a:cxn ang="0">
                    <a:pos x="711" y="317"/>
                  </a:cxn>
                  <a:cxn ang="0">
                    <a:pos x="681" y="347"/>
                  </a:cxn>
                  <a:cxn ang="0">
                    <a:pos x="645" y="377"/>
                  </a:cxn>
                  <a:cxn ang="0">
                    <a:pos x="604" y="401"/>
                  </a:cxn>
                  <a:cxn ang="0">
                    <a:pos x="502" y="431"/>
                  </a:cxn>
                  <a:cxn ang="0">
                    <a:pos x="442" y="443"/>
                  </a:cxn>
                  <a:cxn ang="0">
                    <a:pos x="382" y="443"/>
                  </a:cxn>
                  <a:cxn ang="0">
                    <a:pos x="382" y="443"/>
                  </a:cxn>
                </a:cxnLst>
                <a:rect l="0" t="0" r="r" b="b"/>
                <a:pathLst>
                  <a:path w="747" h="461">
                    <a:moveTo>
                      <a:pt x="382" y="443"/>
                    </a:moveTo>
                    <a:lnTo>
                      <a:pt x="311" y="437"/>
                    </a:lnTo>
                    <a:lnTo>
                      <a:pt x="245" y="425"/>
                    </a:lnTo>
                    <a:lnTo>
                      <a:pt x="185" y="407"/>
                    </a:lnTo>
                    <a:lnTo>
                      <a:pt x="131" y="383"/>
                    </a:lnTo>
                    <a:lnTo>
                      <a:pt x="83" y="347"/>
                    </a:lnTo>
                    <a:lnTo>
                      <a:pt x="53" y="311"/>
                    </a:lnTo>
                    <a:lnTo>
                      <a:pt x="30" y="269"/>
                    </a:lnTo>
                    <a:lnTo>
                      <a:pt x="24" y="227"/>
                    </a:lnTo>
                    <a:lnTo>
                      <a:pt x="30" y="185"/>
                    </a:lnTo>
                    <a:lnTo>
                      <a:pt x="53" y="143"/>
                    </a:lnTo>
                    <a:lnTo>
                      <a:pt x="83" y="107"/>
                    </a:lnTo>
                    <a:lnTo>
                      <a:pt x="131" y="77"/>
                    </a:lnTo>
                    <a:lnTo>
                      <a:pt x="185" y="47"/>
                    </a:lnTo>
                    <a:lnTo>
                      <a:pt x="245" y="30"/>
                    </a:lnTo>
                    <a:lnTo>
                      <a:pt x="311" y="18"/>
                    </a:lnTo>
                    <a:lnTo>
                      <a:pt x="382" y="12"/>
                    </a:lnTo>
                    <a:lnTo>
                      <a:pt x="478" y="18"/>
                    </a:lnTo>
                    <a:lnTo>
                      <a:pt x="562" y="41"/>
                    </a:lnTo>
                    <a:lnTo>
                      <a:pt x="562" y="36"/>
                    </a:lnTo>
                    <a:lnTo>
                      <a:pt x="562" y="30"/>
                    </a:lnTo>
                    <a:lnTo>
                      <a:pt x="478" y="6"/>
                    </a:lnTo>
                    <a:lnTo>
                      <a:pt x="382" y="0"/>
                    </a:lnTo>
                    <a:lnTo>
                      <a:pt x="305" y="6"/>
                    </a:lnTo>
                    <a:lnTo>
                      <a:pt x="233" y="18"/>
                    </a:lnTo>
                    <a:lnTo>
                      <a:pt x="167" y="41"/>
                    </a:lnTo>
                    <a:lnTo>
                      <a:pt x="113" y="65"/>
                    </a:lnTo>
                    <a:lnTo>
                      <a:pt x="65" y="101"/>
                    </a:lnTo>
                    <a:lnTo>
                      <a:pt x="30" y="137"/>
                    </a:lnTo>
                    <a:lnTo>
                      <a:pt x="6" y="179"/>
                    </a:lnTo>
                    <a:lnTo>
                      <a:pt x="0" y="227"/>
                    </a:lnTo>
                    <a:lnTo>
                      <a:pt x="6" y="275"/>
                    </a:lnTo>
                    <a:lnTo>
                      <a:pt x="30" y="317"/>
                    </a:lnTo>
                    <a:lnTo>
                      <a:pt x="65" y="359"/>
                    </a:lnTo>
                    <a:lnTo>
                      <a:pt x="113" y="395"/>
                    </a:lnTo>
                    <a:lnTo>
                      <a:pt x="167" y="419"/>
                    </a:lnTo>
                    <a:lnTo>
                      <a:pt x="233" y="443"/>
                    </a:lnTo>
                    <a:lnTo>
                      <a:pt x="305" y="455"/>
                    </a:lnTo>
                    <a:lnTo>
                      <a:pt x="382" y="461"/>
                    </a:lnTo>
                    <a:lnTo>
                      <a:pt x="448" y="455"/>
                    </a:lnTo>
                    <a:lnTo>
                      <a:pt x="508" y="449"/>
                    </a:lnTo>
                    <a:lnTo>
                      <a:pt x="609" y="413"/>
                    </a:lnTo>
                    <a:lnTo>
                      <a:pt x="657" y="389"/>
                    </a:lnTo>
                    <a:lnTo>
                      <a:pt x="693" y="359"/>
                    </a:lnTo>
                    <a:lnTo>
                      <a:pt x="723" y="329"/>
                    </a:lnTo>
                    <a:lnTo>
                      <a:pt x="747" y="293"/>
                    </a:lnTo>
                    <a:lnTo>
                      <a:pt x="741" y="287"/>
                    </a:lnTo>
                    <a:lnTo>
                      <a:pt x="729" y="281"/>
                    </a:lnTo>
                    <a:lnTo>
                      <a:pt x="711" y="317"/>
                    </a:lnTo>
                    <a:lnTo>
                      <a:pt x="681" y="347"/>
                    </a:lnTo>
                    <a:lnTo>
                      <a:pt x="645" y="377"/>
                    </a:lnTo>
                    <a:lnTo>
                      <a:pt x="604" y="401"/>
                    </a:lnTo>
                    <a:lnTo>
                      <a:pt x="502" y="431"/>
                    </a:lnTo>
                    <a:lnTo>
                      <a:pt x="442" y="443"/>
                    </a:lnTo>
                    <a:lnTo>
                      <a:pt x="382" y="443"/>
                    </a:lnTo>
                    <a:lnTo>
                      <a:pt x="382" y="443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rect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111" name="Freeform 15"/>
              <p:cNvSpPr>
                <a:spLocks/>
              </p:cNvSpPr>
              <p:nvPr/>
            </p:nvSpPr>
            <p:spPr bwMode="hidden">
              <a:xfrm>
                <a:off x="4037" y="3721"/>
                <a:ext cx="96" cy="3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48" y="18"/>
                  </a:cxn>
                  <a:cxn ang="0">
                    <a:pos x="96" y="30"/>
                  </a:cxn>
                  <a:cxn ang="0">
                    <a:pos x="96" y="24"/>
                  </a:cxn>
                  <a:cxn ang="0">
                    <a:pos x="96" y="18"/>
                  </a:cxn>
                  <a:cxn ang="0">
                    <a:pos x="48" y="12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96" h="30">
                    <a:moveTo>
                      <a:pt x="0" y="0"/>
                    </a:moveTo>
                    <a:lnTo>
                      <a:pt x="0" y="12"/>
                    </a:lnTo>
                    <a:lnTo>
                      <a:pt x="48" y="18"/>
                    </a:lnTo>
                    <a:lnTo>
                      <a:pt x="96" y="30"/>
                    </a:lnTo>
                    <a:lnTo>
                      <a:pt x="96" y="24"/>
                    </a:lnTo>
                    <a:lnTo>
                      <a:pt x="96" y="18"/>
                    </a:lnTo>
                    <a:lnTo>
                      <a:pt x="48" y="12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112" name="Oval 16"/>
              <p:cNvSpPr>
                <a:spLocks noChangeArrowheads="1"/>
              </p:cNvSpPr>
              <p:nvPr/>
            </p:nvSpPr>
            <p:spPr bwMode="hidden">
              <a:xfrm>
                <a:off x="3910" y="3948"/>
                <a:ext cx="84" cy="53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4113" name="Group 17"/>
            <p:cNvGrpSpPr>
              <a:grpSpLocks/>
            </p:cNvGrpSpPr>
            <p:nvPr userDrawn="1"/>
          </p:nvGrpSpPr>
          <p:grpSpPr bwMode="auto">
            <a:xfrm>
              <a:off x="1776" y="3631"/>
              <a:ext cx="1626" cy="683"/>
              <a:chOff x="1776" y="3631"/>
              <a:chExt cx="1626" cy="683"/>
            </a:xfrm>
          </p:grpSpPr>
          <p:sp>
            <p:nvSpPr>
              <p:cNvPr id="4114" name="Oval 18"/>
              <p:cNvSpPr>
                <a:spLocks noChangeArrowheads="1"/>
              </p:cNvSpPr>
              <p:nvPr/>
            </p:nvSpPr>
            <p:spPr bwMode="hidden">
              <a:xfrm>
                <a:off x="2268" y="3934"/>
                <a:ext cx="638" cy="3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115" name="Oval 19"/>
              <p:cNvSpPr>
                <a:spLocks noChangeArrowheads="1"/>
              </p:cNvSpPr>
              <p:nvPr/>
            </p:nvSpPr>
            <p:spPr bwMode="hidden">
              <a:xfrm>
                <a:off x="2314" y="3958"/>
                <a:ext cx="543" cy="332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116" name="Oval 20"/>
              <p:cNvSpPr>
                <a:spLocks noChangeArrowheads="1"/>
              </p:cNvSpPr>
              <p:nvPr/>
            </p:nvSpPr>
            <p:spPr bwMode="hidden">
              <a:xfrm>
                <a:off x="2341" y="3979"/>
                <a:ext cx="501" cy="29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117" name="Oval 21"/>
              <p:cNvSpPr>
                <a:spLocks noChangeArrowheads="1"/>
              </p:cNvSpPr>
              <p:nvPr/>
            </p:nvSpPr>
            <p:spPr bwMode="hidden">
              <a:xfrm>
                <a:off x="2368" y="3997"/>
                <a:ext cx="444" cy="258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118" name="Oval 22"/>
              <p:cNvSpPr>
                <a:spLocks noChangeArrowheads="1"/>
              </p:cNvSpPr>
              <p:nvPr/>
            </p:nvSpPr>
            <p:spPr bwMode="hidden">
              <a:xfrm>
                <a:off x="2385" y="4005"/>
                <a:ext cx="413" cy="240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119" name="Oval 23"/>
              <p:cNvSpPr>
                <a:spLocks noChangeArrowheads="1"/>
              </p:cNvSpPr>
              <p:nvPr/>
            </p:nvSpPr>
            <p:spPr bwMode="hidden">
              <a:xfrm>
                <a:off x="2437" y="4026"/>
                <a:ext cx="306" cy="192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120" name="Oval 24"/>
              <p:cNvSpPr>
                <a:spLocks noChangeArrowheads="1"/>
              </p:cNvSpPr>
              <p:nvPr/>
            </p:nvSpPr>
            <p:spPr bwMode="hidden">
              <a:xfrm>
                <a:off x="2476" y="4056"/>
                <a:ext cx="227" cy="135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121" name="Oval 25"/>
              <p:cNvSpPr>
                <a:spLocks noChangeArrowheads="1"/>
              </p:cNvSpPr>
              <p:nvPr/>
            </p:nvSpPr>
            <p:spPr bwMode="hidden">
              <a:xfrm>
                <a:off x="2542" y="4097"/>
                <a:ext cx="90" cy="60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122" name="Freeform 26"/>
              <p:cNvSpPr>
                <a:spLocks/>
              </p:cNvSpPr>
              <p:nvPr/>
            </p:nvSpPr>
            <p:spPr bwMode="hidden">
              <a:xfrm>
                <a:off x="2585" y="3822"/>
                <a:ext cx="449" cy="186"/>
              </a:xfrm>
              <a:custGeom>
                <a:avLst/>
                <a:gdLst/>
                <a:ahLst/>
                <a:cxnLst>
                  <a:cxn ang="0">
                    <a:pos x="6" y="6"/>
                  </a:cxn>
                  <a:cxn ang="0">
                    <a:pos x="78" y="12"/>
                  </a:cxn>
                  <a:cxn ang="0">
                    <a:pos x="150" y="18"/>
                  </a:cxn>
                  <a:cxn ang="0">
                    <a:pos x="215" y="36"/>
                  </a:cxn>
                  <a:cxn ang="0">
                    <a:pos x="275" y="60"/>
                  </a:cxn>
                  <a:cxn ang="0">
                    <a:pos x="329" y="84"/>
                  </a:cxn>
                  <a:cxn ang="0">
                    <a:pos x="377" y="114"/>
                  </a:cxn>
                  <a:cxn ang="0">
                    <a:pos x="419" y="150"/>
                  </a:cxn>
                  <a:cxn ang="0">
                    <a:pos x="448" y="186"/>
                  </a:cxn>
                  <a:cxn ang="0">
                    <a:pos x="448" y="162"/>
                  </a:cxn>
                  <a:cxn ang="0">
                    <a:pos x="413" y="126"/>
                  </a:cxn>
                  <a:cxn ang="0">
                    <a:pos x="371" y="96"/>
                  </a:cxn>
                  <a:cxn ang="0">
                    <a:pos x="323" y="66"/>
                  </a:cxn>
                  <a:cxn ang="0">
                    <a:pos x="269" y="48"/>
                  </a:cxn>
                  <a:cxn ang="0">
                    <a:pos x="144" y="12"/>
                  </a:cxn>
                  <a:cxn ang="0">
                    <a:pos x="78" y="6"/>
                  </a:cxn>
                  <a:cxn ang="0">
                    <a:pos x="6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6"/>
                  </a:cxn>
                  <a:cxn ang="0">
                    <a:pos x="6" y="6"/>
                  </a:cxn>
                  <a:cxn ang="0">
                    <a:pos x="6" y="6"/>
                  </a:cxn>
                </a:cxnLst>
                <a:rect l="0" t="0" r="r" b="b"/>
                <a:pathLst>
                  <a:path w="448" h="186">
                    <a:moveTo>
                      <a:pt x="6" y="6"/>
                    </a:moveTo>
                    <a:lnTo>
                      <a:pt x="78" y="12"/>
                    </a:lnTo>
                    <a:lnTo>
                      <a:pt x="150" y="18"/>
                    </a:lnTo>
                    <a:lnTo>
                      <a:pt x="215" y="36"/>
                    </a:lnTo>
                    <a:lnTo>
                      <a:pt x="275" y="60"/>
                    </a:lnTo>
                    <a:lnTo>
                      <a:pt x="329" y="84"/>
                    </a:lnTo>
                    <a:lnTo>
                      <a:pt x="377" y="114"/>
                    </a:lnTo>
                    <a:lnTo>
                      <a:pt x="419" y="150"/>
                    </a:lnTo>
                    <a:lnTo>
                      <a:pt x="448" y="186"/>
                    </a:lnTo>
                    <a:lnTo>
                      <a:pt x="448" y="162"/>
                    </a:lnTo>
                    <a:lnTo>
                      <a:pt x="413" y="126"/>
                    </a:lnTo>
                    <a:lnTo>
                      <a:pt x="371" y="96"/>
                    </a:lnTo>
                    <a:lnTo>
                      <a:pt x="323" y="66"/>
                    </a:lnTo>
                    <a:lnTo>
                      <a:pt x="269" y="48"/>
                    </a:lnTo>
                    <a:lnTo>
                      <a:pt x="144" y="12"/>
                    </a:lnTo>
                    <a:lnTo>
                      <a:pt x="78" y="6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6" y="6"/>
                    </a:lnTo>
                    <a:lnTo>
                      <a:pt x="6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123" name="Freeform 27"/>
              <p:cNvSpPr>
                <a:spLocks/>
              </p:cNvSpPr>
              <p:nvPr/>
            </p:nvSpPr>
            <p:spPr bwMode="hidden">
              <a:xfrm>
                <a:off x="2142" y="3852"/>
                <a:ext cx="892" cy="462"/>
              </a:xfrm>
              <a:custGeom>
                <a:avLst/>
                <a:gdLst/>
                <a:ahLst/>
                <a:cxnLst>
                  <a:cxn ang="0">
                    <a:pos x="23" y="276"/>
                  </a:cxn>
                  <a:cxn ang="0">
                    <a:pos x="29" y="222"/>
                  </a:cxn>
                  <a:cxn ang="0">
                    <a:pos x="59" y="174"/>
                  </a:cxn>
                  <a:cxn ang="0">
                    <a:pos x="95" y="132"/>
                  </a:cxn>
                  <a:cxn ang="0">
                    <a:pos x="149" y="96"/>
                  </a:cxn>
                  <a:cxn ang="0">
                    <a:pos x="209" y="60"/>
                  </a:cxn>
                  <a:cxn ang="0">
                    <a:pos x="281" y="36"/>
                  </a:cxn>
                  <a:cxn ang="0">
                    <a:pos x="364" y="24"/>
                  </a:cxn>
                  <a:cxn ang="0">
                    <a:pos x="448" y="18"/>
                  </a:cxn>
                  <a:cxn ang="0">
                    <a:pos x="532" y="24"/>
                  </a:cxn>
                  <a:cxn ang="0">
                    <a:pos x="609" y="36"/>
                  </a:cxn>
                  <a:cxn ang="0">
                    <a:pos x="681" y="60"/>
                  </a:cxn>
                  <a:cxn ang="0">
                    <a:pos x="741" y="96"/>
                  </a:cxn>
                  <a:cxn ang="0">
                    <a:pos x="795" y="132"/>
                  </a:cxn>
                  <a:cxn ang="0">
                    <a:pos x="831" y="174"/>
                  </a:cxn>
                  <a:cxn ang="0">
                    <a:pos x="861" y="222"/>
                  </a:cxn>
                  <a:cxn ang="0">
                    <a:pos x="867" y="276"/>
                  </a:cxn>
                  <a:cxn ang="0">
                    <a:pos x="855" y="330"/>
                  </a:cxn>
                  <a:cxn ang="0">
                    <a:pos x="831" y="378"/>
                  </a:cxn>
                  <a:cxn ang="0">
                    <a:pos x="783" y="426"/>
                  </a:cxn>
                  <a:cxn ang="0">
                    <a:pos x="723" y="462"/>
                  </a:cxn>
                  <a:cxn ang="0">
                    <a:pos x="765" y="462"/>
                  </a:cxn>
                  <a:cxn ang="0">
                    <a:pos x="819" y="426"/>
                  </a:cxn>
                  <a:cxn ang="0">
                    <a:pos x="855" y="378"/>
                  </a:cxn>
                  <a:cxn ang="0">
                    <a:pos x="884" y="330"/>
                  </a:cxn>
                  <a:cxn ang="0">
                    <a:pos x="890" y="276"/>
                  </a:cxn>
                  <a:cxn ang="0">
                    <a:pos x="884" y="222"/>
                  </a:cxn>
                  <a:cxn ang="0">
                    <a:pos x="855" y="168"/>
                  </a:cxn>
                  <a:cxn ang="0">
                    <a:pos x="813" y="120"/>
                  </a:cxn>
                  <a:cxn ang="0">
                    <a:pos x="759" y="84"/>
                  </a:cxn>
                  <a:cxn ang="0">
                    <a:pos x="693" y="48"/>
                  </a:cxn>
                  <a:cxn ang="0">
                    <a:pos x="621" y="24"/>
                  </a:cxn>
                  <a:cxn ang="0">
                    <a:pos x="538" y="6"/>
                  </a:cxn>
                  <a:cxn ang="0">
                    <a:pos x="448" y="0"/>
                  </a:cxn>
                  <a:cxn ang="0">
                    <a:pos x="358" y="6"/>
                  </a:cxn>
                  <a:cxn ang="0">
                    <a:pos x="275" y="24"/>
                  </a:cxn>
                  <a:cxn ang="0">
                    <a:pos x="197" y="48"/>
                  </a:cxn>
                  <a:cxn ang="0">
                    <a:pos x="131" y="84"/>
                  </a:cxn>
                  <a:cxn ang="0">
                    <a:pos x="77" y="120"/>
                  </a:cxn>
                  <a:cxn ang="0">
                    <a:pos x="35" y="168"/>
                  </a:cxn>
                  <a:cxn ang="0">
                    <a:pos x="12" y="222"/>
                  </a:cxn>
                  <a:cxn ang="0">
                    <a:pos x="0" y="276"/>
                  </a:cxn>
                  <a:cxn ang="0">
                    <a:pos x="6" y="330"/>
                  </a:cxn>
                  <a:cxn ang="0">
                    <a:pos x="35" y="378"/>
                  </a:cxn>
                  <a:cxn ang="0">
                    <a:pos x="71" y="426"/>
                  </a:cxn>
                  <a:cxn ang="0">
                    <a:pos x="125" y="462"/>
                  </a:cxn>
                  <a:cxn ang="0">
                    <a:pos x="167" y="462"/>
                  </a:cxn>
                  <a:cxn ang="0">
                    <a:pos x="107" y="426"/>
                  </a:cxn>
                  <a:cxn ang="0">
                    <a:pos x="59" y="378"/>
                  </a:cxn>
                  <a:cxn ang="0">
                    <a:pos x="35" y="330"/>
                  </a:cxn>
                  <a:cxn ang="0">
                    <a:pos x="23" y="276"/>
                  </a:cxn>
                  <a:cxn ang="0">
                    <a:pos x="23" y="276"/>
                  </a:cxn>
                </a:cxnLst>
                <a:rect l="0" t="0" r="r" b="b"/>
                <a:pathLst>
                  <a:path w="890" h="462">
                    <a:moveTo>
                      <a:pt x="23" y="276"/>
                    </a:moveTo>
                    <a:lnTo>
                      <a:pt x="29" y="222"/>
                    </a:lnTo>
                    <a:lnTo>
                      <a:pt x="59" y="174"/>
                    </a:lnTo>
                    <a:lnTo>
                      <a:pt x="95" y="132"/>
                    </a:lnTo>
                    <a:lnTo>
                      <a:pt x="149" y="96"/>
                    </a:lnTo>
                    <a:lnTo>
                      <a:pt x="209" y="60"/>
                    </a:lnTo>
                    <a:lnTo>
                      <a:pt x="281" y="36"/>
                    </a:lnTo>
                    <a:lnTo>
                      <a:pt x="364" y="24"/>
                    </a:lnTo>
                    <a:lnTo>
                      <a:pt x="448" y="18"/>
                    </a:lnTo>
                    <a:lnTo>
                      <a:pt x="532" y="24"/>
                    </a:lnTo>
                    <a:lnTo>
                      <a:pt x="609" y="36"/>
                    </a:lnTo>
                    <a:lnTo>
                      <a:pt x="681" y="60"/>
                    </a:lnTo>
                    <a:lnTo>
                      <a:pt x="741" y="96"/>
                    </a:lnTo>
                    <a:lnTo>
                      <a:pt x="795" y="132"/>
                    </a:lnTo>
                    <a:lnTo>
                      <a:pt x="831" y="174"/>
                    </a:lnTo>
                    <a:lnTo>
                      <a:pt x="861" y="222"/>
                    </a:lnTo>
                    <a:lnTo>
                      <a:pt x="867" y="276"/>
                    </a:lnTo>
                    <a:lnTo>
                      <a:pt x="855" y="330"/>
                    </a:lnTo>
                    <a:lnTo>
                      <a:pt x="831" y="378"/>
                    </a:lnTo>
                    <a:lnTo>
                      <a:pt x="783" y="426"/>
                    </a:lnTo>
                    <a:lnTo>
                      <a:pt x="723" y="462"/>
                    </a:lnTo>
                    <a:lnTo>
                      <a:pt x="765" y="462"/>
                    </a:lnTo>
                    <a:lnTo>
                      <a:pt x="819" y="426"/>
                    </a:lnTo>
                    <a:lnTo>
                      <a:pt x="855" y="378"/>
                    </a:lnTo>
                    <a:lnTo>
                      <a:pt x="884" y="330"/>
                    </a:lnTo>
                    <a:lnTo>
                      <a:pt x="890" y="276"/>
                    </a:lnTo>
                    <a:lnTo>
                      <a:pt x="884" y="222"/>
                    </a:lnTo>
                    <a:lnTo>
                      <a:pt x="855" y="168"/>
                    </a:lnTo>
                    <a:lnTo>
                      <a:pt x="813" y="120"/>
                    </a:lnTo>
                    <a:lnTo>
                      <a:pt x="759" y="84"/>
                    </a:lnTo>
                    <a:lnTo>
                      <a:pt x="693" y="48"/>
                    </a:lnTo>
                    <a:lnTo>
                      <a:pt x="621" y="24"/>
                    </a:lnTo>
                    <a:lnTo>
                      <a:pt x="538" y="6"/>
                    </a:lnTo>
                    <a:lnTo>
                      <a:pt x="448" y="0"/>
                    </a:lnTo>
                    <a:lnTo>
                      <a:pt x="358" y="6"/>
                    </a:lnTo>
                    <a:lnTo>
                      <a:pt x="275" y="24"/>
                    </a:lnTo>
                    <a:lnTo>
                      <a:pt x="197" y="48"/>
                    </a:lnTo>
                    <a:lnTo>
                      <a:pt x="131" y="84"/>
                    </a:lnTo>
                    <a:lnTo>
                      <a:pt x="77" y="120"/>
                    </a:lnTo>
                    <a:lnTo>
                      <a:pt x="35" y="168"/>
                    </a:lnTo>
                    <a:lnTo>
                      <a:pt x="12" y="222"/>
                    </a:lnTo>
                    <a:lnTo>
                      <a:pt x="0" y="276"/>
                    </a:lnTo>
                    <a:lnTo>
                      <a:pt x="6" y="330"/>
                    </a:lnTo>
                    <a:lnTo>
                      <a:pt x="35" y="378"/>
                    </a:lnTo>
                    <a:lnTo>
                      <a:pt x="71" y="426"/>
                    </a:lnTo>
                    <a:lnTo>
                      <a:pt x="125" y="462"/>
                    </a:lnTo>
                    <a:lnTo>
                      <a:pt x="167" y="462"/>
                    </a:lnTo>
                    <a:lnTo>
                      <a:pt x="107" y="426"/>
                    </a:lnTo>
                    <a:lnTo>
                      <a:pt x="59" y="378"/>
                    </a:lnTo>
                    <a:lnTo>
                      <a:pt x="35" y="330"/>
                    </a:lnTo>
                    <a:lnTo>
                      <a:pt x="23" y="276"/>
                    </a:lnTo>
                    <a:lnTo>
                      <a:pt x="23" y="27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4706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124" name="Freeform 28"/>
              <p:cNvSpPr>
                <a:spLocks/>
              </p:cNvSpPr>
              <p:nvPr/>
            </p:nvSpPr>
            <p:spPr bwMode="hidden">
              <a:xfrm>
                <a:off x="2082" y="3828"/>
                <a:ext cx="407" cy="486"/>
              </a:xfrm>
              <a:custGeom>
                <a:avLst/>
                <a:gdLst/>
                <a:ahLst/>
                <a:cxnLst>
                  <a:cxn ang="0">
                    <a:pos x="18" y="300"/>
                  </a:cxn>
                  <a:cxn ang="0">
                    <a:pos x="24" y="246"/>
                  </a:cxn>
                  <a:cxn ang="0">
                    <a:pos x="48" y="198"/>
                  </a:cxn>
                  <a:cxn ang="0">
                    <a:pos x="83" y="150"/>
                  </a:cxn>
                  <a:cxn ang="0">
                    <a:pos x="131" y="108"/>
                  </a:cxn>
                  <a:cxn ang="0">
                    <a:pos x="185" y="72"/>
                  </a:cxn>
                  <a:cxn ang="0">
                    <a:pos x="251" y="42"/>
                  </a:cxn>
                  <a:cxn ang="0">
                    <a:pos x="329" y="24"/>
                  </a:cxn>
                  <a:cxn ang="0">
                    <a:pos x="406" y="6"/>
                  </a:cxn>
                  <a:cxn ang="0">
                    <a:pos x="406" y="0"/>
                  </a:cxn>
                  <a:cxn ang="0">
                    <a:pos x="323" y="12"/>
                  </a:cxn>
                  <a:cxn ang="0">
                    <a:pos x="245" y="36"/>
                  </a:cxn>
                  <a:cxn ang="0">
                    <a:pos x="179" y="66"/>
                  </a:cxn>
                  <a:cxn ang="0">
                    <a:pos x="119" y="102"/>
                  </a:cxn>
                  <a:cxn ang="0">
                    <a:pos x="72" y="144"/>
                  </a:cxn>
                  <a:cxn ang="0">
                    <a:pos x="30" y="192"/>
                  </a:cxn>
                  <a:cxn ang="0">
                    <a:pos x="6" y="246"/>
                  </a:cxn>
                  <a:cxn ang="0">
                    <a:pos x="0" y="300"/>
                  </a:cxn>
                  <a:cxn ang="0">
                    <a:pos x="6" y="348"/>
                  </a:cxn>
                  <a:cxn ang="0">
                    <a:pos x="30" y="396"/>
                  </a:cxn>
                  <a:cxn ang="0">
                    <a:pos x="66" y="444"/>
                  </a:cxn>
                  <a:cxn ang="0">
                    <a:pos x="107" y="486"/>
                  </a:cxn>
                  <a:cxn ang="0">
                    <a:pos x="131" y="486"/>
                  </a:cxn>
                  <a:cxn ang="0">
                    <a:pos x="83" y="450"/>
                  </a:cxn>
                  <a:cxn ang="0">
                    <a:pos x="48" y="402"/>
                  </a:cxn>
                  <a:cxn ang="0">
                    <a:pos x="24" y="354"/>
                  </a:cxn>
                  <a:cxn ang="0">
                    <a:pos x="18" y="300"/>
                  </a:cxn>
                  <a:cxn ang="0">
                    <a:pos x="18" y="300"/>
                  </a:cxn>
                </a:cxnLst>
                <a:rect l="0" t="0" r="r" b="b"/>
                <a:pathLst>
                  <a:path w="406" h="486">
                    <a:moveTo>
                      <a:pt x="18" y="300"/>
                    </a:moveTo>
                    <a:lnTo>
                      <a:pt x="24" y="246"/>
                    </a:lnTo>
                    <a:lnTo>
                      <a:pt x="48" y="198"/>
                    </a:lnTo>
                    <a:lnTo>
                      <a:pt x="83" y="150"/>
                    </a:lnTo>
                    <a:lnTo>
                      <a:pt x="131" y="108"/>
                    </a:lnTo>
                    <a:lnTo>
                      <a:pt x="185" y="72"/>
                    </a:lnTo>
                    <a:lnTo>
                      <a:pt x="251" y="42"/>
                    </a:lnTo>
                    <a:lnTo>
                      <a:pt x="329" y="24"/>
                    </a:lnTo>
                    <a:lnTo>
                      <a:pt x="406" y="6"/>
                    </a:lnTo>
                    <a:lnTo>
                      <a:pt x="406" y="0"/>
                    </a:lnTo>
                    <a:lnTo>
                      <a:pt x="323" y="12"/>
                    </a:lnTo>
                    <a:lnTo>
                      <a:pt x="245" y="36"/>
                    </a:lnTo>
                    <a:lnTo>
                      <a:pt x="179" y="66"/>
                    </a:lnTo>
                    <a:lnTo>
                      <a:pt x="119" y="102"/>
                    </a:lnTo>
                    <a:lnTo>
                      <a:pt x="72" y="144"/>
                    </a:lnTo>
                    <a:lnTo>
                      <a:pt x="30" y="192"/>
                    </a:lnTo>
                    <a:lnTo>
                      <a:pt x="6" y="246"/>
                    </a:lnTo>
                    <a:lnTo>
                      <a:pt x="0" y="300"/>
                    </a:lnTo>
                    <a:lnTo>
                      <a:pt x="6" y="348"/>
                    </a:lnTo>
                    <a:lnTo>
                      <a:pt x="30" y="396"/>
                    </a:lnTo>
                    <a:lnTo>
                      <a:pt x="66" y="444"/>
                    </a:lnTo>
                    <a:lnTo>
                      <a:pt x="107" y="486"/>
                    </a:lnTo>
                    <a:lnTo>
                      <a:pt x="131" y="486"/>
                    </a:lnTo>
                    <a:lnTo>
                      <a:pt x="83" y="450"/>
                    </a:lnTo>
                    <a:lnTo>
                      <a:pt x="48" y="402"/>
                    </a:lnTo>
                    <a:lnTo>
                      <a:pt x="24" y="354"/>
                    </a:lnTo>
                    <a:lnTo>
                      <a:pt x="18" y="300"/>
                    </a:lnTo>
                    <a:lnTo>
                      <a:pt x="18" y="30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125" name="Freeform 29"/>
              <p:cNvSpPr>
                <a:spLocks/>
              </p:cNvSpPr>
              <p:nvPr/>
            </p:nvSpPr>
            <p:spPr bwMode="hidden">
              <a:xfrm>
                <a:off x="2987" y="4044"/>
                <a:ext cx="108" cy="252"/>
              </a:xfrm>
              <a:custGeom>
                <a:avLst/>
                <a:gdLst/>
                <a:ahLst/>
                <a:cxnLst>
                  <a:cxn ang="0">
                    <a:pos x="89" y="84"/>
                  </a:cxn>
                  <a:cxn ang="0">
                    <a:pos x="83" y="132"/>
                  </a:cxn>
                  <a:cxn ang="0">
                    <a:pos x="65" y="174"/>
                  </a:cxn>
                  <a:cxn ang="0">
                    <a:pos x="36" y="216"/>
                  </a:cxn>
                  <a:cxn ang="0">
                    <a:pos x="0" y="252"/>
                  </a:cxn>
                  <a:cxn ang="0">
                    <a:pos x="18" y="252"/>
                  </a:cxn>
                  <a:cxn ang="0">
                    <a:pos x="53" y="216"/>
                  </a:cxn>
                  <a:cxn ang="0">
                    <a:pos x="83" y="174"/>
                  </a:cxn>
                  <a:cxn ang="0">
                    <a:pos x="101" y="132"/>
                  </a:cxn>
                  <a:cxn ang="0">
                    <a:pos x="107" y="84"/>
                  </a:cxn>
                  <a:cxn ang="0">
                    <a:pos x="101" y="42"/>
                  </a:cxn>
                  <a:cxn ang="0">
                    <a:pos x="89" y="0"/>
                  </a:cxn>
                  <a:cxn ang="0">
                    <a:pos x="65" y="0"/>
                  </a:cxn>
                  <a:cxn ang="0">
                    <a:pos x="83" y="42"/>
                  </a:cxn>
                  <a:cxn ang="0">
                    <a:pos x="89" y="84"/>
                  </a:cxn>
                  <a:cxn ang="0">
                    <a:pos x="89" y="84"/>
                  </a:cxn>
                </a:cxnLst>
                <a:rect l="0" t="0" r="r" b="b"/>
                <a:pathLst>
                  <a:path w="107" h="252">
                    <a:moveTo>
                      <a:pt x="89" y="84"/>
                    </a:moveTo>
                    <a:lnTo>
                      <a:pt x="83" y="132"/>
                    </a:lnTo>
                    <a:lnTo>
                      <a:pt x="65" y="174"/>
                    </a:lnTo>
                    <a:lnTo>
                      <a:pt x="36" y="216"/>
                    </a:lnTo>
                    <a:lnTo>
                      <a:pt x="0" y="252"/>
                    </a:lnTo>
                    <a:lnTo>
                      <a:pt x="18" y="252"/>
                    </a:lnTo>
                    <a:lnTo>
                      <a:pt x="53" y="216"/>
                    </a:lnTo>
                    <a:lnTo>
                      <a:pt x="83" y="174"/>
                    </a:lnTo>
                    <a:lnTo>
                      <a:pt x="101" y="132"/>
                    </a:lnTo>
                    <a:lnTo>
                      <a:pt x="107" y="84"/>
                    </a:lnTo>
                    <a:lnTo>
                      <a:pt x="101" y="42"/>
                    </a:lnTo>
                    <a:lnTo>
                      <a:pt x="89" y="0"/>
                    </a:lnTo>
                    <a:lnTo>
                      <a:pt x="65" y="0"/>
                    </a:lnTo>
                    <a:lnTo>
                      <a:pt x="83" y="42"/>
                    </a:lnTo>
                    <a:lnTo>
                      <a:pt x="89" y="84"/>
                    </a:lnTo>
                    <a:lnTo>
                      <a:pt x="89" y="8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1961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126" name="Freeform 30"/>
              <p:cNvSpPr>
                <a:spLocks/>
              </p:cNvSpPr>
              <p:nvPr/>
            </p:nvSpPr>
            <p:spPr bwMode="hidden">
              <a:xfrm>
                <a:off x="2068" y="3685"/>
                <a:ext cx="835" cy="150"/>
              </a:xfrm>
              <a:custGeom>
                <a:avLst/>
                <a:gdLst/>
                <a:ahLst/>
                <a:cxnLst>
                  <a:cxn ang="0">
                    <a:pos x="518" y="18"/>
                  </a:cxn>
                  <a:cxn ang="0">
                    <a:pos x="597" y="24"/>
                  </a:cxn>
                  <a:cxn ang="0">
                    <a:pos x="682" y="30"/>
                  </a:cxn>
                  <a:cxn ang="0">
                    <a:pos x="755" y="42"/>
                  </a:cxn>
                  <a:cxn ang="0">
                    <a:pos x="828" y="60"/>
                  </a:cxn>
                  <a:cxn ang="0">
                    <a:pos x="835" y="42"/>
                  </a:cxn>
                  <a:cxn ang="0">
                    <a:pos x="761" y="24"/>
                  </a:cxn>
                  <a:cxn ang="0">
                    <a:pos x="688" y="12"/>
                  </a:cxn>
                  <a:cxn ang="0">
                    <a:pos x="603" y="6"/>
                  </a:cxn>
                  <a:cxn ang="0">
                    <a:pos x="518" y="0"/>
                  </a:cxn>
                  <a:cxn ang="0">
                    <a:pos x="372" y="12"/>
                  </a:cxn>
                  <a:cxn ang="0">
                    <a:pos x="232" y="36"/>
                  </a:cxn>
                  <a:cxn ang="0">
                    <a:pos x="110" y="78"/>
                  </a:cxn>
                  <a:cxn ang="0">
                    <a:pos x="0" y="132"/>
                  </a:cxn>
                  <a:cxn ang="0">
                    <a:pos x="19" y="150"/>
                  </a:cxn>
                  <a:cxn ang="0">
                    <a:pos x="122" y="96"/>
                  </a:cxn>
                  <a:cxn ang="0">
                    <a:pos x="244" y="54"/>
                  </a:cxn>
                  <a:cxn ang="0">
                    <a:pos x="378" y="30"/>
                  </a:cxn>
                  <a:cxn ang="0">
                    <a:pos x="518" y="18"/>
                  </a:cxn>
                  <a:cxn ang="0">
                    <a:pos x="518" y="18"/>
                  </a:cxn>
                </a:cxnLst>
                <a:rect l="0" t="0" r="r" b="b"/>
                <a:pathLst>
                  <a:path w="835" h="150">
                    <a:moveTo>
                      <a:pt x="518" y="18"/>
                    </a:moveTo>
                    <a:lnTo>
                      <a:pt x="597" y="24"/>
                    </a:lnTo>
                    <a:lnTo>
                      <a:pt x="682" y="30"/>
                    </a:lnTo>
                    <a:lnTo>
                      <a:pt x="755" y="42"/>
                    </a:lnTo>
                    <a:lnTo>
                      <a:pt x="828" y="60"/>
                    </a:lnTo>
                    <a:lnTo>
                      <a:pt x="835" y="42"/>
                    </a:lnTo>
                    <a:lnTo>
                      <a:pt x="761" y="24"/>
                    </a:lnTo>
                    <a:lnTo>
                      <a:pt x="688" y="12"/>
                    </a:lnTo>
                    <a:lnTo>
                      <a:pt x="603" y="6"/>
                    </a:lnTo>
                    <a:lnTo>
                      <a:pt x="518" y="0"/>
                    </a:lnTo>
                    <a:lnTo>
                      <a:pt x="372" y="12"/>
                    </a:lnTo>
                    <a:lnTo>
                      <a:pt x="232" y="36"/>
                    </a:lnTo>
                    <a:lnTo>
                      <a:pt x="110" y="78"/>
                    </a:lnTo>
                    <a:lnTo>
                      <a:pt x="0" y="132"/>
                    </a:lnTo>
                    <a:lnTo>
                      <a:pt x="19" y="150"/>
                    </a:lnTo>
                    <a:lnTo>
                      <a:pt x="122" y="96"/>
                    </a:lnTo>
                    <a:lnTo>
                      <a:pt x="244" y="54"/>
                    </a:lnTo>
                    <a:lnTo>
                      <a:pt x="378" y="30"/>
                    </a:lnTo>
                    <a:lnTo>
                      <a:pt x="518" y="18"/>
                    </a:lnTo>
                    <a:lnTo>
                      <a:pt x="518" y="18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127" name="Freeform 31"/>
              <p:cNvSpPr>
                <a:spLocks/>
              </p:cNvSpPr>
              <p:nvPr/>
            </p:nvSpPr>
            <p:spPr bwMode="hidden">
              <a:xfrm>
                <a:off x="1867" y="3853"/>
                <a:ext cx="171" cy="461"/>
              </a:xfrm>
              <a:custGeom>
                <a:avLst/>
                <a:gdLst/>
                <a:ahLst/>
                <a:cxnLst>
                  <a:cxn ang="0">
                    <a:pos x="31" y="263"/>
                  </a:cxn>
                  <a:cxn ang="0">
                    <a:pos x="43" y="191"/>
                  </a:cxn>
                  <a:cxn ang="0">
                    <a:pos x="67" y="131"/>
                  </a:cxn>
                  <a:cxn ang="0">
                    <a:pos x="116" y="72"/>
                  </a:cxn>
                  <a:cxn ang="0">
                    <a:pos x="171" y="18"/>
                  </a:cxn>
                  <a:cxn ang="0">
                    <a:pos x="153" y="0"/>
                  </a:cxn>
                  <a:cxn ang="0">
                    <a:pos x="86" y="60"/>
                  </a:cxn>
                  <a:cxn ang="0">
                    <a:pos x="43" y="120"/>
                  </a:cxn>
                  <a:cxn ang="0">
                    <a:pos x="13" y="191"/>
                  </a:cxn>
                  <a:cxn ang="0">
                    <a:pos x="0" y="263"/>
                  </a:cxn>
                  <a:cxn ang="0">
                    <a:pos x="6" y="317"/>
                  </a:cxn>
                  <a:cxn ang="0">
                    <a:pos x="25" y="365"/>
                  </a:cxn>
                  <a:cxn ang="0">
                    <a:pos x="49" y="413"/>
                  </a:cxn>
                  <a:cxn ang="0">
                    <a:pos x="86" y="461"/>
                  </a:cxn>
                  <a:cxn ang="0">
                    <a:pos x="122" y="461"/>
                  </a:cxn>
                  <a:cxn ang="0">
                    <a:pos x="86" y="413"/>
                  </a:cxn>
                  <a:cxn ang="0">
                    <a:pos x="55" y="365"/>
                  </a:cxn>
                  <a:cxn ang="0">
                    <a:pos x="37" y="317"/>
                  </a:cxn>
                  <a:cxn ang="0">
                    <a:pos x="31" y="263"/>
                  </a:cxn>
                  <a:cxn ang="0">
                    <a:pos x="31" y="263"/>
                  </a:cxn>
                </a:cxnLst>
                <a:rect l="0" t="0" r="r" b="b"/>
                <a:pathLst>
                  <a:path w="171" h="461">
                    <a:moveTo>
                      <a:pt x="31" y="263"/>
                    </a:moveTo>
                    <a:lnTo>
                      <a:pt x="43" y="191"/>
                    </a:lnTo>
                    <a:lnTo>
                      <a:pt x="67" y="131"/>
                    </a:lnTo>
                    <a:lnTo>
                      <a:pt x="116" y="72"/>
                    </a:lnTo>
                    <a:lnTo>
                      <a:pt x="171" y="18"/>
                    </a:lnTo>
                    <a:lnTo>
                      <a:pt x="153" y="0"/>
                    </a:lnTo>
                    <a:lnTo>
                      <a:pt x="86" y="60"/>
                    </a:lnTo>
                    <a:lnTo>
                      <a:pt x="43" y="120"/>
                    </a:lnTo>
                    <a:lnTo>
                      <a:pt x="13" y="191"/>
                    </a:lnTo>
                    <a:lnTo>
                      <a:pt x="0" y="263"/>
                    </a:lnTo>
                    <a:lnTo>
                      <a:pt x="6" y="317"/>
                    </a:lnTo>
                    <a:lnTo>
                      <a:pt x="25" y="365"/>
                    </a:lnTo>
                    <a:lnTo>
                      <a:pt x="49" y="413"/>
                    </a:lnTo>
                    <a:lnTo>
                      <a:pt x="86" y="461"/>
                    </a:lnTo>
                    <a:lnTo>
                      <a:pt x="122" y="461"/>
                    </a:lnTo>
                    <a:lnTo>
                      <a:pt x="86" y="413"/>
                    </a:lnTo>
                    <a:lnTo>
                      <a:pt x="55" y="365"/>
                    </a:lnTo>
                    <a:lnTo>
                      <a:pt x="37" y="317"/>
                    </a:lnTo>
                    <a:lnTo>
                      <a:pt x="31" y="263"/>
                    </a:lnTo>
                    <a:lnTo>
                      <a:pt x="31" y="263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128" name="Freeform 32"/>
              <p:cNvSpPr>
                <a:spLocks/>
              </p:cNvSpPr>
              <p:nvPr/>
            </p:nvSpPr>
            <p:spPr bwMode="hidden">
              <a:xfrm>
                <a:off x="2951" y="3751"/>
                <a:ext cx="360" cy="563"/>
              </a:xfrm>
              <a:custGeom>
                <a:avLst/>
                <a:gdLst/>
                <a:ahLst/>
                <a:cxnLst>
                  <a:cxn ang="0">
                    <a:pos x="360" y="365"/>
                  </a:cxn>
                  <a:cxn ang="0">
                    <a:pos x="353" y="305"/>
                  </a:cxn>
                  <a:cxn ang="0">
                    <a:pos x="335" y="251"/>
                  </a:cxn>
                  <a:cxn ang="0">
                    <a:pos x="305" y="204"/>
                  </a:cxn>
                  <a:cxn ang="0">
                    <a:pos x="262" y="156"/>
                  </a:cxn>
                  <a:cxn ang="0">
                    <a:pos x="213" y="108"/>
                  </a:cxn>
                  <a:cxn ang="0">
                    <a:pos x="159" y="66"/>
                  </a:cxn>
                  <a:cxn ang="0">
                    <a:pos x="92" y="30"/>
                  </a:cxn>
                  <a:cxn ang="0">
                    <a:pos x="19" y="0"/>
                  </a:cxn>
                  <a:cxn ang="0">
                    <a:pos x="0" y="12"/>
                  </a:cxn>
                  <a:cxn ang="0">
                    <a:pos x="67" y="42"/>
                  </a:cxn>
                  <a:cxn ang="0">
                    <a:pos x="134" y="78"/>
                  </a:cxn>
                  <a:cxn ang="0">
                    <a:pos x="189" y="114"/>
                  </a:cxn>
                  <a:cxn ang="0">
                    <a:pos x="238" y="162"/>
                  </a:cxn>
                  <a:cxn ang="0">
                    <a:pos x="274" y="210"/>
                  </a:cxn>
                  <a:cxn ang="0">
                    <a:pos x="299" y="257"/>
                  </a:cxn>
                  <a:cxn ang="0">
                    <a:pos x="317" y="311"/>
                  </a:cxn>
                  <a:cxn ang="0">
                    <a:pos x="323" y="365"/>
                  </a:cxn>
                  <a:cxn ang="0">
                    <a:pos x="317" y="419"/>
                  </a:cxn>
                  <a:cxn ang="0">
                    <a:pos x="299" y="467"/>
                  </a:cxn>
                  <a:cxn ang="0">
                    <a:pos x="274" y="515"/>
                  </a:cxn>
                  <a:cxn ang="0">
                    <a:pos x="238" y="563"/>
                  </a:cxn>
                  <a:cxn ang="0">
                    <a:pos x="268" y="563"/>
                  </a:cxn>
                  <a:cxn ang="0">
                    <a:pos x="311" y="515"/>
                  </a:cxn>
                  <a:cxn ang="0">
                    <a:pos x="335" y="467"/>
                  </a:cxn>
                  <a:cxn ang="0">
                    <a:pos x="353" y="419"/>
                  </a:cxn>
                  <a:cxn ang="0">
                    <a:pos x="360" y="365"/>
                  </a:cxn>
                  <a:cxn ang="0">
                    <a:pos x="360" y="365"/>
                  </a:cxn>
                </a:cxnLst>
                <a:rect l="0" t="0" r="r" b="b"/>
                <a:pathLst>
                  <a:path w="360" h="563">
                    <a:moveTo>
                      <a:pt x="360" y="365"/>
                    </a:moveTo>
                    <a:lnTo>
                      <a:pt x="353" y="305"/>
                    </a:lnTo>
                    <a:lnTo>
                      <a:pt x="335" y="251"/>
                    </a:lnTo>
                    <a:lnTo>
                      <a:pt x="305" y="204"/>
                    </a:lnTo>
                    <a:lnTo>
                      <a:pt x="262" y="156"/>
                    </a:lnTo>
                    <a:lnTo>
                      <a:pt x="213" y="108"/>
                    </a:lnTo>
                    <a:lnTo>
                      <a:pt x="159" y="66"/>
                    </a:lnTo>
                    <a:lnTo>
                      <a:pt x="92" y="30"/>
                    </a:lnTo>
                    <a:lnTo>
                      <a:pt x="19" y="0"/>
                    </a:lnTo>
                    <a:lnTo>
                      <a:pt x="0" y="12"/>
                    </a:lnTo>
                    <a:lnTo>
                      <a:pt x="67" y="42"/>
                    </a:lnTo>
                    <a:lnTo>
                      <a:pt x="134" y="78"/>
                    </a:lnTo>
                    <a:lnTo>
                      <a:pt x="189" y="114"/>
                    </a:lnTo>
                    <a:lnTo>
                      <a:pt x="238" y="162"/>
                    </a:lnTo>
                    <a:lnTo>
                      <a:pt x="274" y="210"/>
                    </a:lnTo>
                    <a:lnTo>
                      <a:pt x="299" y="257"/>
                    </a:lnTo>
                    <a:lnTo>
                      <a:pt x="317" y="311"/>
                    </a:lnTo>
                    <a:lnTo>
                      <a:pt x="323" y="365"/>
                    </a:lnTo>
                    <a:lnTo>
                      <a:pt x="317" y="419"/>
                    </a:lnTo>
                    <a:lnTo>
                      <a:pt x="299" y="467"/>
                    </a:lnTo>
                    <a:lnTo>
                      <a:pt x="274" y="515"/>
                    </a:lnTo>
                    <a:lnTo>
                      <a:pt x="238" y="563"/>
                    </a:lnTo>
                    <a:lnTo>
                      <a:pt x="268" y="563"/>
                    </a:lnTo>
                    <a:lnTo>
                      <a:pt x="311" y="515"/>
                    </a:lnTo>
                    <a:lnTo>
                      <a:pt x="335" y="467"/>
                    </a:lnTo>
                    <a:lnTo>
                      <a:pt x="353" y="419"/>
                    </a:lnTo>
                    <a:lnTo>
                      <a:pt x="360" y="365"/>
                    </a:lnTo>
                    <a:lnTo>
                      <a:pt x="360" y="36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129" name="Freeform 33"/>
              <p:cNvSpPr>
                <a:spLocks/>
              </p:cNvSpPr>
              <p:nvPr/>
            </p:nvSpPr>
            <p:spPr bwMode="hidden">
              <a:xfrm>
                <a:off x="2318" y="3631"/>
                <a:ext cx="1078" cy="425"/>
              </a:xfrm>
              <a:custGeom>
                <a:avLst/>
                <a:gdLst/>
                <a:ahLst/>
                <a:cxnLst>
                  <a:cxn ang="0">
                    <a:pos x="1053" y="425"/>
                  </a:cxn>
                  <a:cxn ang="0">
                    <a:pos x="1078" y="419"/>
                  </a:cxn>
                  <a:cxn ang="0">
                    <a:pos x="1066" y="377"/>
                  </a:cxn>
                  <a:cxn ang="0">
                    <a:pos x="1047" y="336"/>
                  </a:cxn>
                  <a:cxn ang="0">
                    <a:pos x="986" y="252"/>
                  </a:cxn>
                  <a:cxn ang="0">
                    <a:pos x="907" y="180"/>
                  </a:cxn>
                  <a:cxn ang="0">
                    <a:pos x="810" y="120"/>
                  </a:cxn>
                  <a:cxn ang="0">
                    <a:pos x="694" y="72"/>
                  </a:cxn>
                  <a:cxn ang="0">
                    <a:pos x="560" y="30"/>
                  </a:cxn>
                  <a:cxn ang="0">
                    <a:pos x="420" y="6"/>
                  </a:cxn>
                  <a:cxn ang="0">
                    <a:pos x="268" y="0"/>
                  </a:cxn>
                  <a:cxn ang="0">
                    <a:pos x="134" y="6"/>
                  </a:cxn>
                  <a:cxn ang="0">
                    <a:pos x="0" y="24"/>
                  </a:cxn>
                  <a:cxn ang="0">
                    <a:pos x="12" y="36"/>
                  </a:cxn>
                  <a:cxn ang="0">
                    <a:pos x="134" y="18"/>
                  </a:cxn>
                  <a:cxn ang="0">
                    <a:pos x="268" y="12"/>
                  </a:cxn>
                  <a:cxn ang="0">
                    <a:pos x="420" y="18"/>
                  </a:cxn>
                  <a:cxn ang="0">
                    <a:pos x="554" y="42"/>
                  </a:cxn>
                  <a:cxn ang="0">
                    <a:pos x="682" y="84"/>
                  </a:cxn>
                  <a:cxn ang="0">
                    <a:pos x="798" y="132"/>
                  </a:cxn>
                  <a:cxn ang="0">
                    <a:pos x="895" y="192"/>
                  </a:cxn>
                  <a:cxn ang="0">
                    <a:pos x="968" y="264"/>
                  </a:cxn>
                  <a:cxn ang="0">
                    <a:pos x="999" y="300"/>
                  </a:cxn>
                  <a:cxn ang="0">
                    <a:pos x="1023" y="342"/>
                  </a:cxn>
                  <a:cxn ang="0">
                    <a:pos x="1041" y="383"/>
                  </a:cxn>
                  <a:cxn ang="0">
                    <a:pos x="1053" y="425"/>
                  </a:cxn>
                  <a:cxn ang="0">
                    <a:pos x="1053" y="425"/>
                  </a:cxn>
                </a:cxnLst>
                <a:rect l="0" t="0" r="r" b="b"/>
                <a:pathLst>
                  <a:path w="1078" h="425">
                    <a:moveTo>
                      <a:pt x="1053" y="425"/>
                    </a:moveTo>
                    <a:lnTo>
                      <a:pt x="1078" y="419"/>
                    </a:lnTo>
                    <a:lnTo>
                      <a:pt x="1066" y="377"/>
                    </a:lnTo>
                    <a:lnTo>
                      <a:pt x="1047" y="336"/>
                    </a:lnTo>
                    <a:lnTo>
                      <a:pt x="986" y="252"/>
                    </a:lnTo>
                    <a:lnTo>
                      <a:pt x="907" y="180"/>
                    </a:lnTo>
                    <a:lnTo>
                      <a:pt x="810" y="120"/>
                    </a:lnTo>
                    <a:lnTo>
                      <a:pt x="694" y="72"/>
                    </a:lnTo>
                    <a:lnTo>
                      <a:pt x="560" y="30"/>
                    </a:lnTo>
                    <a:lnTo>
                      <a:pt x="420" y="6"/>
                    </a:lnTo>
                    <a:lnTo>
                      <a:pt x="268" y="0"/>
                    </a:lnTo>
                    <a:lnTo>
                      <a:pt x="134" y="6"/>
                    </a:lnTo>
                    <a:lnTo>
                      <a:pt x="0" y="24"/>
                    </a:lnTo>
                    <a:lnTo>
                      <a:pt x="12" y="36"/>
                    </a:lnTo>
                    <a:lnTo>
                      <a:pt x="134" y="18"/>
                    </a:lnTo>
                    <a:lnTo>
                      <a:pt x="268" y="12"/>
                    </a:lnTo>
                    <a:lnTo>
                      <a:pt x="420" y="18"/>
                    </a:lnTo>
                    <a:lnTo>
                      <a:pt x="554" y="42"/>
                    </a:lnTo>
                    <a:lnTo>
                      <a:pt x="682" y="84"/>
                    </a:lnTo>
                    <a:lnTo>
                      <a:pt x="798" y="132"/>
                    </a:lnTo>
                    <a:lnTo>
                      <a:pt x="895" y="192"/>
                    </a:lnTo>
                    <a:lnTo>
                      <a:pt x="968" y="264"/>
                    </a:lnTo>
                    <a:lnTo>
                      <a:pt x="999" y="300"/>
                    </a:lnTo>
                    <a:lnTo>
                      <a:pt x="1023" y="342"/>
                    </a:lnTo>
                    <a:lnTo>
                      <a:pt x="1041" y="383"/>
                    </a:lnTo>
                    <a:lnTo>
                      <a:pt x="1053" y="425"/>
                    </a:lnTo>
                    <a:lnTo>
                      <a:pt x="1053" y="42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130" name="Freeform 34"/>
              <p:cNvSpPr>
                <a:spLocks/>
              </p:cNvSpPr>
              <p:nvPr/>
            </p:nvSpPr>
            <p:spPr bwMode="hidden">
              <a:xfrm>
                <a:off x="3304" y="4080"/>
                <a:ext cx="98" cy="234"/>
              </a:xfrm>
              <a:custGeom>
                <a:avLst/>
                <a:gdLst/>
                <a:ahLst/>
                <a:cxnLst>
                  <a:cxn ang="0">
                    <a:pos x="0" y="234"/>
                  </a:cxn>
                  <a:cxn ang="0">
                    <a:pos x="25" y="234"/>
                  </a:cxn>
                  <a:cxn ang="0">
                    <a:pos x="55" y="186"/>
                  </a:cxn>
                  <a:cxn ang="0">
                    <a:pos x="80" y="138"/>
                  </a:cxn>
                  <a:cxn ang="0">
                    <a:pos x="92" y="90"/>
                  </a:cxn>
                  <a:cxn ang="0">
                    <a:pos x="98" y="36"/>
                  </a:cxn>
                  <a:cxn ang="0">
                    <a:pos x="98" y="0"/>
                  </a:cxn>
                  <a:cxn ang="0">
                    <a:pos x="74" y="0"/>
                  </a:cxn>
                  <a:cxn ang="0">
                    <a:pos x="74" y="36"/>
                  </a:cxn>
                  <a:cxn ang="0">
                    <a:pos x="67" y="90"/>
                  </a:cxn>
                  <a:cxn ang="0">
                    <a:pos x="55" y="138"/>
                  </a:cxn>
                  <a:cxn ang="0">
                    <a:pos x="31" y="186"/>
                  </a:cxn>
                  <a:cxn ang="0">
                    <a:pos x="0" y="234"/>
                  </a:cxn>
                  <a:cxn ang="0">
                    <a:pos x="0" y="234"/>
                  </a:cxn>
                </a:cxnLst>
                <a:rect l="0" t="0" r="r" b="b"/>
                <a:pathLst>
                  <a:path w="98" h="234">
                    <a:moveTo>
                      <a:pt x="0" y="234"/>
                    </a:moveTo>
                    <a:lnTo>
                      <a:pt x="25" y="234"/>
                    </a:lnTo>
                    <a:lnTo>
                      <a:pt x="55" y="186"/>
                    </a:lnTo>
                    <a:lnTo>
                      <a:pt x="80" y="138"/>
                    </a:lnTo>
                    <a:lnTo>
                      <a:pt x="92" y="90"/>
                    </a:lnTo>
                    <a:lnTo>
                      <a:pt x="98" y="36"/>
                    </a:lnTo>
                    <a:lnTo>
                      <a:pt x="98" y="0"/>
                    </a:lnTo>
                    <a:lnTo>
                      <a:pt x="74" y="0"/>
                    </a:lnTo>
                    <a:lnTo>
                      <a:pt x="74" y="36"/>
                    </a:lnTo>
                    <a:lnTo>
                      <a:pt x="67" y="90"/>
                    </a:lnTo>
                    <a:lnTo>
                      <a:pt x="55" y="138"/>
                    </a:lnTo>
                    <a:lnTo>
                      <a:pt x="31" y="186"/>
                    </a:lnTo>
                    <a:lnTo>
                      <a:pt x="0" y="234"/>
                    </a:lnTo>
                    <a:lnTo>
                      <a:pt x="0" y="23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131" name="Freeform 35"/>
              <p:cNvSpPr>
                <a:spLocks/>
              </p:cNvSpPr>
              <p:nvPr/>
            </p:nvSpPr>
            <p:spPr bwMode="hidden">
              <a:xfrm>
                <a:off x="1776" y="3673"/>
                <a:ext cx="481" cy="641"/>
              </a:xfrm>
              <a:custGeom>
                <a:avLst/>
                <a:gdLst/>
                <a:ahLst/>
                <a:cxnLst>
                  <a:cxn ang="0">
                    <a:pos x="18" y="443"/>
                  </a:cxn>
                  <a:cxn ang="0">
                    <a:pos x="24" y="371"/>
                  </a:cxn>
                  <a:cxn ang="0">
                    <a:pos x="55" y="305"/>
                  </a:cxn>
                  <a:cxn ang="0">
                    <a:pos x="91" y="246"/>
                  </a:cxn>
                  <a:cxn ang="0">
                    <a:pos x="146" y="186"/>
                  </a:cxn>
                  <a:cxn ang="0">
                    <a:pos x="213" y="132"/>
                  </a:cxn>
                  <a:cxn ang="0">
                    <a:pos x="292" y="84"/>
                  </a:cxn>
                  <a:cxn ang="0">
                    <a:pos x="384" y="48"/>
                  </a:cxn>
                  <a:cxn ang="0">
                    <a:pos x="481" y="12"/>
                  </a:cxn>
                  <a:cxn ang="0">
                    <a:pos x="457" y="0"/>
                  </a:cxn>
                  <a:cxn ang="0">
                    <a:pos x="359" y="36"/>
                  </a:cxn>
                  <a:cxn ang="0">
                    <a:pos x="274" y="78"/>
                  </a:cxn>
                  <a:cxn ang="0">
                    <a:pos x="195" y="126"/>
                  </a:cxn>
                  <a:cxn ang="0">
                    <a:pos x="128" y="180"/>
                  </a:cxn>
                  <a:cxn ang="0">
                    <a:pos x="73" y="240"/>
                  </a:cxn>
                  <a:cxn ang="0">
                    <a:pos x="37" y="305"/>
                  </a:cxn>
                  <a:cxn ang="0">
                    <a:pos x="6" y="371"/>
                  </a:cxn>
                  <a:cxn ang="0">
                    <a:pos x="0" y="443"/>
                  </a:cxn>
                  <a:cxn ang="0">
                    <a:pos x="6" y="497"/>
                  </a:cxn>
                  <a:cxn ang="0">
                    <a:pos x="18" y="545"/>
                  </a:cxn>
                  <a:cxn ang="0">
                    <a:pos x="43" y="593"/>
                  </a:cxn>
                  <a:cxn ang="0">
                    <a:pos x="73" y="641"/>
                  </a:cxn>
                  <a:cxn ang="0">
                    <a:pos x="97" y="641"/>
                  </a:cxn>
                  <a:cxn ang="0">
                    <a:pos x="67" y="593"/>
                  </a:cxn>
                  <a:cxn ang="0">
                    <a:pos x="43" y="545"/>
                  </a:cxn>
                  <a:cxn ang="0">
                    <a:pos x="24" y="497"/>
                  </a:cxn>
                  <a:cxn ang="0">
                    <a:pos x="18" y="443"/>
                  </a:cxn>
                  <a:cxn ang="0">
                    <a:pos x="18" y="443"/>
                  </a:cxn>
                </a:cxnLst>
                <a:rect l="0" t="0" r="r" b="b"/>
                <a:pathLst>
                  <a:path w="481" h="641">
                    <a:moveTo>
                      <a:pt x="18" y="443"/>
                    </a:moveTo>
                    <a:lnTo>
                      <a:pt x="24" y="371"/>
                    </a:lnTo>
                    <a:lnTo>
                      <a:pt x="55" y="305"/>
                    </a:lnTo>
                    <a:lnTo>
                      <a:pt x="91" y="246"/>
                    </a:lnTo>
                    <a:lnTo>
                      <a:pt x="146" y="186"/>
                    </a:lnTo>
                    <a:lnTo>
                      <a:pt x="213" y="132"/>
                    </a:lnTo>
                    <a:lnTo>
                      <a:pt x="292" y="84"/>
                    </a:lnTo>
                    <a:lnTo>
                      <a:pt x="384" y="48"/>
                    </a:lnTo>
                    <a:lnTo>
                      <a:pt x="481" y="12"/>
                    </a:lnTo>
                    <a:lnTo>
                      <a:pt x="457" y="0"/>
                    </a:lnTo>
                    <a:lnTo>
                      <a:pt x="359" y="36"/>
                    </a:lnTo>
                    <a:lnTo>
                      <a:pt x="274" y="78"/>
                    </a:lnTo>
                    <a:lnTo>
                      <a:pt x="195" y="126"/>
                    </a:lnTo>
                    <a:lnTo>
                      <a:pt x="128" y="180"/>
                    </a:lnTo>
                    <a:lnTo>
                      <a:pt x="73" y="240"/>
                    </a:lnTo>
                    <a:lnTo>
                      <a:pt x="37" y="305"/>
                    </a:lnTo>
                    <a:lnTo>
                      <a:pt x="6" y="371"/>
                    </a:lnTo>
                    <a:lnTo>
                      <a:pt x="0" y="443"/>
                    </a:lnTo>
                    <a:lnTo>
                      <a:pt x="6" y="497"/>
                    </a:lnTo>
                    <a:lnTo>
                      <a:pt x="18" y="545"/>
                    </a:lnTo>
                    <a:lnTo>
                      <a:pt x="43" y="593"/>
                    </a:lnTo>
                    <a:lnTo>
                      <a:pt x="73" y="641"/>
                    </a:lnTo>
                    <a:lnTo>
                      <a:pt x="97" y="641"/>
                    </a:lnTo>
                    <a:lnTo>
                      <a:pt x="67" y="593"/>
                    </a:lnTo>
                    <a:lnTo>
                      <a:pt x="43" y="545"/>
                    </a:lnTo>
                    <a:lnTo>
                      <a:pt x="24" y="497"/>
                    </a:lnTo>
                    <a:lnTo>
                      <a:pt x="18" y="443"/>
                    </a:lnTo>
                    <a:lnTo>
                      <a:pt x="18" y="443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4132" name="Group 36"/>
            <p:cNvGrpSpPr>
              <a:grpSpLocks/>
            </p:cNvGrpSpPr>
            <p:nvPr userDrawn="1"/>
          </p:nvGrpSpPr>
          <p:grpSpPr bwMode="auto">
            <a:xfrm>
              <a:off x="4128" y="3360"/>
              <a:ext cx="1351" cy="821"/>
              <a:chOff x="4128" y="3360"/>
              <a:chExt cx="1351" cy="821"/>
            </a:xfrm>
          </p:grpSpPr>
          <p:sp>
            <p:nvSpPr>
              <p:cNvPr id="4133" name="Freeform 37"/>
              <p:cNvSpPr>
                <a:spLocks noEditPoints="1"/>
              </p:cNvSpPr>
              <p:nvPr/>
            </p:nvSpPr>
            <p:spPr bwMode="hidden">
              <a:xfrm>
                <a:off x="4200" y="3402"/>
                <a:ext cx="1201" cy="731"/>
              </a:xfrm>
              <a:custGeom>
                <a:avLst/>
                <a:gdLst/>
                <a:ahLst/>
                <a:cxnLst>
                  <a:cxn ang="0">
                    <a:pos x="484" y="6"/>
                  </a:cxn>
                  <a:cxn ang="0">
                    <a:pos x="263" y="60"/>
                  </a:cxn>
                  <a:cxn ang="0">
                    <a:pos x="101" y="162"/>
                  </a:cxn>
                  <a:cxn ang="0">
                    <a:pos x="12" y="294"/>
                  </a:cxn>
                  <a:cxn ang="0">
                    <a:pos x="0" y="366"/>
                  </a:cxn>
                  <a:cxn ang="0">
                    <a:pos x="12" y="437"/>
                  </a:cxn>
                  <a:cxn ang="0">
                    <a:pos x="101" y="569"/>
                  </a:cxn>
                  <a:cxn ang="0">
                    <a:pos x="263" y="671"/>
                  </a:cxn>
                  <a:cxn ang="0">
                    <a:pos x="484" y="725"/>
                  </a:cxn>
                  <a:cxn ang="0">
                    <a:pos x="723" y="725"/>
                  </a:cxn>
                  <a:cxn ang="0">
                    <a:pos x="938" y="671"/>
                  </a:cxn>
                  <a:cxn ang="0">
                    <a:pos x="1100" y="569"/>
                  </a:cxn>
                  <a:cxn ang="0">
                    <a:pos x="1189" y="437"/>
                  </a:cxn>
                  <a:cxn ang="0">
                    <a:pos x="1201" y="366"/>
                  </a:cxn>
                  <a:cxn ang="0">
                    <a:pos x="1189" y="294"/>
                  </a:cxn>
                  <a:cxn ang="0">
                    <a:pos x="1100" y="162"/>
                  </a:cxn>
                  <a:cxn ang="0">
                    <a:pos x="938" y="60"/>
                  </a:cxn>
                  <a:cxn ang="0">
                    <a:pos x="723" y="6"/>
                  </a:cxn>
                  <a:cxn ang="0">
                    <a:pos x="604" y="0"/>
                  </a:cxn>
                  <a:cxn ang="0">
                    <a:pos x="490" y="701"/>
                  </a:cxn>
                  <a:cxn ang="0">
                    <a:pos x="287" y="647"/>
                  </a:cxn>
                  <a:cxn ang="0">
                    <a:pos x="131" y="557"/>
                  </a:cxn>
                  <a:cxn ang="0">
                    <a:pos x="48" y="437"/>
                  </a:cxn>
                  <a:cxn ang="0">
                    <a:pos x="36" y="366"/>
                  </a:cxn>
                  <a:cxn ang="0">
                    <a:pos x="48" y="300"/>
                  </a:cxn>
                  <a:cxn ang="0">
                    <a:pos x="131" y="174"/>
                  </a:cxn>
                  <a:cxn ang="0">
                    <a:pos x="287" y="84"/>
                  </a:cxn>
                  <a:cxn ang="0">
                    <a:pos x="490" y="30"/>
                  </a:cxn>
                  <a:cxn ang="0">
                    <a:pos x="717" y="30"/>
                  </a:cxn>
                  <a:cxn ang="0">
                    <a:pos x="920" y="84"/>
                  </a:cxn>
                  <a:cxn ang="0">
                    <a:pos x="1070" y="174"/>
                  </a:cxn>
                  <a:cxn ang="0">
                    <a:pos x="1153" y="300"/>
                  </a:cxn>
                  <a:cxn ang="0">
                    <a:pos x="1153" y="437"/>
                  </a:cxn>
                  <a:cxn ang="0">
                    <a:pos x="1070" y="557"/>
                  </a:cxn>
                  <a:cxn ang="0">
                    <a:pos x="920" y="647"/>
                  </a:cxn>
                  <a:cxn ang="0">
                    <a:pos x="717" y="701"/>
                  </a:cxn>
                  <a:cxn ang="0">
                    <a:pos x="604" y="707"/>
                  </a:cxn>
                </a:cxnLst>
                <a:rect l="0" t="0" r="r" b="b"/>
                <a:pathLst>
                  <a:path w="1201" h="731">
                    <a:moveTo>
                      <a:pt x="604" y="0"/>
                    </a:moveTo>
                    <a:lnTo>
                      <a:pt x="484" y="6"/>
                    </a:lnTo>
                    <a:lnTo>
                      <a:pt x="370" y="30"/>
                    </a:lnTo>
                    <a:lnTo>
                      <a:pt x="263" y="60"/>
                    </a:lnTo>
                    <a:lnTo>
                      <a:pt x="179" y="108"/>
                    </a:lnTo>
                    <a:lnTo>
                      <a:pt x="101" y="162"/>
                    </a:lnTo>
                    <a:lnTo>
                      <a:pt x="48" y="222"/>
                    </a:lnTo>
                    <a:lnTo>
                      <a:pt x="12" y="294"/>
                    </a:lnTo>
                    <a:lnTo>
                      <a:pt x="6" y="330"/>
                    </a:lnTo>
                    <a:lnTo>
                      <a:pt x="0" y="366"/>
                    </a:lnTo>
                    <a:lnTo>
                      <a:pt x="6" y="401"/>
                    </a:lnTo>
                    <a:lnTo>
                      <a:pt x="12" y="437"/>
                    </a:lnTo>
                    <a:lnTo>
                      <a:pt x="48" y="509"/>
                    </a:lnTo>
                    <a:lnTo>
                      <a:pt x="101" y="569"/>
                    </a:lnTo>
                    <a:lnTo>
                      <a:pt x="179" y="623"/>
                    </a:lnTo>
                    <a:lnTo>
                      <a:pt x="263" y="671"/>
                    </a:lnTo>
                    <a:lnTo>
                      <a:pt x="370" y="701"/>
                    </a:lnTo>
                    <a:lnTo>
                      <a:pt x="484" y="725"/>
                    </a:lnTo>
                    <a:lnTo>
                      <a:pt x="604" y="731"/>
                    </a:lnTo>
                    <a:lnTo>
                      <a:pt x="723" y="725"/>
                    </a:lnTo>
                    <a:lnTo>
                      <a:pt x="837" y="701"/>
                    </a:lnTo>
                    <a:lnTo>
                      <a:pt x="938" y="671"/>
                    </a:lnTo>
                    <a:lnTo>
                      <a:pt x="1028" y="623"/>
                    </a:lnTo>
                    <a:lnTo>
                      <a:pt x="1100" y="569"/>
                    </a:lnTo>
                    <a:lnTo>
                      <a:pt x="1153" y="509"/>
                    </a:lnTo>
                    <a:lnTo>
                      <a:pt x="1189" y="437"/>
                    </a:lnTo>
                    <a:lnTo>
                      <a:pt x="1201" y="401"/>
                    </a:lnTo>
                    <a:lnTo>
                      <a:pt x="1201" y="366"/>
                    </a:lnTo>
                    <a:lnTo>
                      <a:pt x="1201" y="330"/>
                    </a:lnTo>
                    <a:lnTo>
                      <a:pt x="1189" y="294"/>
                    </a:lnTo>
                    <a:lnTo>
                      <a:pt x="1153" y="222"/>
                    </a:lnTo>
                    <a:lnTo>
                      <a:pt x="1100" y="162"/>
                    </a:lnTo>
                    <a:lnTo>
                      <a:pt x="1028" y="108"/>
                    </a:lnTo>
                    <a:lnTo>
                      <a:pt x="938" y="60"/>
                    </a:lnTo>
                    <a:lnTo>
                      <a:pt x="837" y="30"/>
                    </a:lnTo>
                    <a:lnTo>
                      <a:pt x="723" y="6"/>
                    </a:lnTo>
                    <a:lnTo>
                      <a:pt x="604" y="0"/>
                    </a:lnTo>
                    <a:lnTo>
                      <a:pt x="604" y="0"/>
                    </a:lnTo>
                    <a:close/>
                    <a:moveTo>
                      <a:pt x="604" y="707"/>
                    </a:moveTo>
                    <a:lnTo>
                      <a:pt x="490" y="701"/>
                    </a:lnTo>
                    <a:lnTo>
                      <a:pt x="382" y="683"/>
                    </a:lnTo>
                    <a:lnTo>
                      <a:pt x="287" y="647"/>
                    </a:lnTo>
                    <a:lnTo>
                      <a:pt x="203" y="611"/>
                    </a:lnTo>
                    <a:lnTo>
                      <a:pt x="131" y="557"/>
                    </a:lnTo>
                    <a:lnTo>
                      <a:pt x="83" y="497"/>
                    </a:lnTo>
                    <a:lnTo>
                      <a:pt x="48" y="437"/>
                    </a:lnTo>
                    <a:lnTo>
                      <a:pt x="42" y="401"/>
                    </a:lnTo>
                    <a:lnTo>
                      <a:pt x="36" y="366"/>
                    </a:lnTo>
                    <a:lnTo>
                      <a:pt x="42" y="330"/>
                    </a:lnTo>
                    <a:lnTo>
                      <a:pt x="48" y="300"/>
                    </a:lnTo>
                    <a:lnTo>
                      <a:pt x="83" y="234"/>
                    </a:lnTo>
                    <a:lnTo>
                      <a:pt x="131" y="174"/>
                    </a:lnTo>
                    <a:lnTo>
                      <a:pt x="203" y="126"/>
                    </a:lnTo>
                    <a:lnTo>
                      <a:pt x="287" y="84"/>
                    </a:lnTo>
                    <a:lnTo>
                      <a:pt x="382" y="54"/>
                    </a:lnTo>
                    <a:lnTo>
                      <a:pt x="490" y="30"/>
                    </a:lnTo>
                    <a:lnTo>
                      <a:pt x="604" y="24"/>
                    </a:lnTo>
                    <a:lnTo>
                      <a:pt x="717" y="30"/>
                    </a:lnTo>
                    <a:lnTo>
                      <a:pt x="825" y="54"/>
                    </a:lnTo>
                    <a:lnTo>
                      <a:pt x="920" y="84"/>
                    </a:lnTo>
                    <a:lnTo>
                      <a:pt x="1004" y="126"/>
                    </a:lnTo>
                    <a:lnTo>
                      <a:pt x="1070" y="174"/>
                    </a:lnTo>
                    <a:lnTo>
                      <a:pt x="1124" y="234"/>
                    </a:lnTo>
                    <a:lnTo>
                      <a:pt x="1153" y="300"/>
                    </a:lnTo>
                    <a:lnTo>
                      <a:pt x="1165" y="366"/>
                    </a:lnTo>
                    <a:lnTo>
                      <a:pt x="1153" y="437"/>
                    </a:lnTo>
                    <a:lnTo>
                      <a:pt x="1124" y="497"/>
                    </a:lnTo>
                    <a:lnTo>
                      <a:pt x="1070" y="557"/>
                    </a:lnTo>
                    <a:lnTo>
                      <a:pt x="1004" y="611"/>
                    </a:lnTo>
                    <a:lnTo>
                      <a:pt x="920" y="647"/>
                    </a:lnTo>
                    <a:lnTo>
                      <a:pt x="825" y="683"/>
                    </a:lnTo>
                    <a:lnTo>
                      <a:pt x="717" y="701"/>
                    </a:lnTo>
                    <a:lnTo>
                      <a:pt x="604" y="707"/>
                    </a:lnTo>
                    <a:lnTo>
                      <a:pt x="604" y="70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134" name="Freeform 38"/>
              <p:cNvSpPr>
                <a:spLocks/>
              </p:cNvSpPr>
              <p:nvPr/>
            </p:nvSpPr>
            <p:spPr bwMode="hidden">
              <a:xfrm>
                <a:off x="4128" y="3366"/>
                <a:ext cx="544" cy="737"/>
              </a:xfrm>
              <a:custGeom>
                <a:avLst/>
                <a:gdLst/>
                <a:ahLst/>
                <a:cxnLst>
                  <a:cxn ang="0">
                    <a:pos x="24" y="402"/>
                  </a:cxn>
                  <a:cxn ang="0">
                    <a:pos x="36" y="330"/>
                  </a:cxn>
                  <a:cxn ang="0">
                    <a:pos x="66" y="264"/>
                  </a:cxn>
                  <a:cxn ang="0">
                    <a:pos x="108" y="204"/>
                  </a:cxn>
                  <a:cxn ang="0">
                    <a:pos x="173" y="150"/>
                  </a:cxn>
                  <a:cxn ang="0">
                    <a:pos x="251" y="102"/>
                  </a:cxn>
                  <a:cxn ang="0">
                    <a:pos x="335" y="60"/>
                  </a:cxn>
                  <a:cxn ang="0">
                    <a:pos x="436" y="30"/>
                  </a:cxn>
                  <a:cxn ang="0">
                    <a:pos x="544" y="12"/>
                  </a:cxn>
                  <a:cxn ang="0">
                    <a:pos x="544" y="0"/>
                  </a:cxn>
                  <a:cxn ang="0">
                    <a:pos x="430" y="18"/>
                  </a:cxn>
                  <a:cxn ang="0">
                    <a:pos x="329" y="48"/>
                  </a:cxn>
                  <a:cxn ang="0">
                    <a:pos x="233" y="90"/>
                  </a:cxn>
                  <a:cxn ang="0">
                    <a:pos x="155" y="138"/>
                  </a:cxn>
                  <a:cxn ang="0">
                    <a:pos x="90" y="198"/>
                  </a:cxn>
                  <a:cxn ang="0">
                    <a:pos x="42" y="258"/>
                  </a:cxn>
                  <a:cxn ang="0">
                    <a:pos x="12" y="330"/>
                  </a:cxn>
                  <a:cxn ang="0">
                    <a:pos x="0" y="402"/>
                  </a:cxn>
                  <a:cxn ang="0">
                    <a:pos x="6" y="455"/>
                  </a:cxn>
                  <a:cxn ang="0">
                    <a:pos x="18" y="503"/>
                  </a:cxn>
                  <a:cxn ang="0">
                    <a:pos x="42" y="545"/>
                  </a:cxn>
                  <a:cxn ang="0">
                    <a:pos x="78" y="593"/>
                  </a:cxn>
                  <a:cxn ang="0">
                    <a:pos x="114" y="635"/>
                  </a:cxn>
                  <a:cxn ang="0">
                    <a:pos x="161" y="671"/>
                  </a:cxn>
                  <a:cxn ang="0">
                    <a:pos x="221" y="707"/>
                  </a:cxn>
                  <a:cxn ang="0">
                    <a:pos x="281" y="737"/>
                  </a:cxn>
                  <a:cxn ang="0">
                    <a:pos x="323" y="737"/>
                  </a:cxn>
                  <a:cxn ang="0">
                    <a:pos x="257" y="707"/>
                  </a:cxn>
                  <a:cxn ang="0">
                    <a:pos x="203" y="671"/>
                  </a:cxn>
                  <a:cxn ang="0">
                    <a:pos x="149" y="635"/>
                  </a:cxn>
                  <a:cxn ang="0">
                    <a:pos x="108" y="593"/>
                  </a:cxn>
                  <a:cxn ang="0">
                    <a:pos x="72" y="551"/>
                  </a:cxn>
                  <a:cxn ang="0">
                    <a:pos x="48" y="503"/>
                  </a:cxn>
                  <a:cxn ang="0">
                    <a:pos x="30" y="455"/>
                  </a:cxn>
                  <a:cxn ang="0">
                    <a:pos x="24" y="402"/>
                  </a:cxn>
                  <a:cxn ang="0">
                    <a:pos x="24" y="402"/>
                  </a:cxn>
                </a:cxnLst>
                <a:rect l="0" t="0" r="r" b="b"/>
                <a:pathLst>
                  <a:path w="544" h="737">
                    <a:moveTo>
                      <a:pt x="24" y="402"/>
                    </a:moveTo>
                    <a:lnTo>
                      <a:pt x="36" y="330"/>
                    </a:lnTo>
                    <a:lnTo>
                      <a:pt x="66" y="264"/>
                    </a:lnTo>
                    <a:lnTo>
                      <a:pt x="108" y="204"/>
                    </a:lnTo>
                    <a:lnTo>
                      <a:pt x="173" y="150"/>
                    </a:lnTo>
                    <a:lnTo>
                      <a:pt x="251" y="102"/>
                    </a:lnTo>
                    <a:lnTo>
                      <a:pt x="335" y="60"/>
                    </a:lnTo>
                    <a:lnTo>
                      <a:pt x="436" y="30"/>
                    </a:lnTo>
                    <a:lnTo>
                      <a:pt x="544" y="12"/>
                    </a:lnTo>
                    <a:lnTo>
                      <a:pt x="544" y="0"/>
                    </a:lnTo>
                    <a:lnTo>
                      <a:pt x="430" y="18"/>
                    </a:lnTo>
                    <a:lnTo>
                      <a:pt x="329" y="48"/>
                    </a:lnTo>
                    <a:lnTo>
                      <a:pt x="233" y="90"/>
                    </a:lnTo>
                    <a:lnTo>
                      <a:pt x="155" y="138"/>
                    </a:lnTo>
                    <a:lnTo>
                      <a:pt x="90" y="198"/>
                    </a:lnTo>
                    <a:lnTo>
                      <a:pt x="42" y="258"/>
                    </a:lnTo>
                    <a:lnTo>
                      <a:pt x="12" y="330"/>
                    </a:lnTo>
                    <a:lnTo>
                      <a:pt x="0" y="402"/>
                    </a:lnTo>
                    <a:lnTo>
                      <a:pt x="6" y="455"/>
                    </a:lnTo>
                    <a:lnTo>
                      <a:pt x="18" y="503"/>
                    </a:lnTo>
                    <a:lnTo>
                      <a:pt x="42" y="545"/>
                    </a:lnTo>
                    <a:lnTo>
                      <a:pt x="78" y="593"/>
                    </a:lnTo>
                    <a:lnTo>
                      <a:pt x="114" y="635"/>
                    </a:lnTo>
                    <a:lnTo>
                      <a:pt x="161" y="671"/>
                    </a:lnTo>
                    <a:lnTo>
                      <a:pt x="221" y="707"/>
                    </a:lnTo>
                    <a:lnTo>
                      <a:pt x="281" y="737"/>
                    </a:lnTo>
                    <a:lnTo>
                      <a:pt x="323" y="737"/>
                    </a:lnTo>
                    <a:lnTo>
                      <a:pt x="257" y="707"/>
                    </a:lnTo>
                    <a:lnTo>
                      <a:pt x="203" y="671"/>
                    </a:lnTo>
                    <a:lnTo>
                      <a:pt x="149" y="635"/>
                    </a:lnTo>
                    <a:lnTo>
                      <a:pt x="108" y="593"/>
                    </a:lnTo>
                    <a:lnTo>
                      <a:pt x="72" y="551"/>
                    </a:lnTo>
                    <a:lnTo>
                      <a:pt x="48" y="503"/>
                    </a:lnTo>
                    <a:lnTo>
                      <a:pt x="30" y="455"/>
                    </a:lnTo>
                    <a:lnTo>
                      <a:pt x="24" y="402"/>
                    </a:lnTo>
                    <a:lnTo>
                      <a:pt x="24" y="40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135" name="Freeform 39"/>
              <p:cNvSpPr>
                <a:spLocks/>
              </p:cNvSpPr>
              <p:nvPr/>
            </p:nvSpPr>
            <p:spPr bwMode="hidden">
              <a:xfrm>
                <a:off x="4792" y="3360"/>
                <a:ext cx="609" cy="252"/>
              </a:xfrm>
              <a:custGeom>
                <a:avLst/>
                <a:gdLst/>
                <a:ahLst/>
                <a:cxnLst>
                  <a:cxn ang="0">
                    <a:pos x="12" y="12"/>
                  </a:cxn>
                  <a:cxn ang="0">
                    <a:pos x="113" y="18"/>
                  </a:cxn>
                  <a:cxn ang="0">
                    <a:pos x="203" y="30"/>
                  </a:cxn>
                  <a:cxn ang="0">
                    <a:pos x="292" y="48"/>
                  </a:cxn>
                  <a:cxn ang="0">
                    <a:pos x="376" y="78"/>
                  </a:cxn>
                  <a:cxn ang="0">
                    <a:pos x="448" y="114"/>
                  </a:cxn>
                  <a:cxn ang="0">
                    <a:pos x="514" y="156"/>
                  </a:cxn>
                  <a:cxn ang="0">
                    <a:pos x="567" y="198"/>
                  </a:cxn>
                  <a:cxn ang="0">
                    <a:pos x="609" y="252"/>
                  </a:cxn>
                  <a:cxn ang="0">
                    <a:pos x="609" y="216"/>
                  </a:cxn>
                  <a:cxn ang="0">
                    <a:pos x="561" y="168"/>
                  </a:cxn>
                  <a:cxn ang="0">
                    <a:pos x="502" y="126"/>
                  </a:cxn>
                  <a:cxn ang="0">
                    <a:pos x="436" y="90"/>
                  </a:cxn>
                  <a:cxn ang="0">
                    <a:pos x="364" y="60"/>
                  </a:cxn>
                  <a:cxn ang="0">
                    <a:pos x="286" y="36"/>
                  </a:cxn>
                  <a:cxn ang="0">
                    <a:pos x="197" y="18"/>
                  </a:cxn>
                  <a:cxn ang="0">
                    <a:pos x="107" y="6"/>
                  </a:cxn>
                  <a:cxn ang="0">
                    <a:pos x="12" y="0"/>
                  </a:cxn>
                  <a:cxn ang="0">
                    <a:pos x="6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6" y="12"/>
                  </a:cxn>
                  <a:cxn ang="0">
                    <a:pos x="12" y="12"/>
                  </a:cxn>
                  <a:cxn ang="0">
                    <a:pos x="12" y="12"/>
                  </a:cxn>
                </a:cxnLst>
                <a:rect l="0" t="0" r="r" b="b"/>
                <a:pathLst>
                  <a:path w="609" h="252">
                    <a:moveTo>
                      <a:pt x="12" y="12"/>
                    </a:moveTo>
                    <a:lnTo>
                      <a:pt x="113" y="18"/>
                    </a:lnTo>
                    <a:lnTo>
                      <a:pt x="203" y="30"/>
                    </a:lnTo>
                    <a:lnTo>
                      <a:pt x="292" y="48"/>
                    </a:lnTo>
                    <a:lnTo>
                      <a:pt x="376" y="78"/>
                    </a:lnTo>
                    <a:lnTo>
                      <a:pt x="448" y="114"/>
                    </a:lnTo>
                    <a:lnTo>
                      <a:pt x="514" y="156"/>
                    </a:lnTo>
                    <a:lnTo>
                      <a:pt x="567" y="198"/>
                    </a:lnTo>
                    <a:lnTo>
                      <a:pt x="609" y="252"/>
                    </a:lnTo>
                    <a:lnTo>
                      <a:pt x="609" y="216"/>
                    </a:lnTo>
                    <a:lnTo>
                      <a:pt x="561" y="168"/>
                    </a:lnTo>
                    <a:lnTo>
                      <a:pt x="502" y="126"/>
                    </a:lnTo>
                    <a:lnTo>
                      <a:pt x="436" y="90"/>
                    </a:lnTo>
                    <a:lnTo>
                      <a:pt x="364" y="60"/>
                    </a:lnTo>
                    <a:lnTo>
                      <a:pt x="286" y="36"/>
                    </a:lnTo>
                    <a:lnTo>
                      <a:pt x="197" y="18"/>
                    </a:lnTo>
                    <a:lnTo>
                      <a:pt x="107" y="6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6" y="12"/>
                    </a:lnTo>
                    <a:lnTo>
                      <a:pt x="12" y="12"/>
                    </a:lnTo>
                    <a:lnTo>
                      <a:pt x="12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136" name="Freeform 40"/>
              <p:cNvSpPr>
                <a:spLocks/>
              </p:cNvSpPr>
              <p:nvPr/>
            </p:nvSpPr>
            <p:spPr bwMode="hidden">
              <a:xfrm>
                <a:off x="5246" y="4007"/>
                <a:ext cx="72" cy="54"/>
              </a:xfrm>
              <a:custGeom>
                <a:avLst/>
                <a:gdLst/>
                <a:ahLst/>
                <a:cxnLst>
                  <a:cxn ang="0">
                    <a:pos x="72" y="0"/>
                  </a:cxn>
                  <a:cxn ang="0">
                    <a:pos x="36" y="30"/>
                  </a:cxn>
                  <a:cxn ang="0">
                    <a:pos x="0" y="54"/>
                  </a:cxn>
                  <a:cxn ang="0">
                    <a:pos x="36" y="54"/>
                  </a:cxn>
                  <a:cxn ang="0">
                    <a:pos x="54" y="42"/>
                  </a:cxn>
                  <a:cxn ang="0">
                    <a:pos x="72" y="24"/>
                  </a:cxn>
                  <a:cxn ang="0">
                    <a:pos x="72" y="24"/>
                  </a:cxn>
                  <a:cxn ang="0">
                    <a:pos x="72" y="0"/>
                  </a:cxn>
                  <a:cxn ang="0">
                    <a:pos x="72" y="0"/>
                  </a:cxn>
                </a:cxnLst>
                <a:rect l="0" t="0" r="r" b="b"/>
                <a:pathLst>
                  <a:path w="72" h="54">
                    <a:moveTo>
                      <a:pt x="72" y="0"/>
                    </a:moveTo>
                    <a:lnTo>
                      <a:pt x="36" y="30"/>
                    </a:lnTo>
                    <a:lnTo>
                      <a:pt x="0" y="54"/>
                    </a:lnTo>
                    <a:lnTo>
                      <a:pt x="36" y="54"/>
                    </a:lnTo>
                    <a:lnTo>
                      <a:pt x="54" y="42"/>
                    </a:lnTo>
                    <a:lnTo>
                      <a:pt x="72" y="24"/>
                    </a:lnTo>
                    <a:lnTo>
                      <a:pt x="72" y="24"/>
                    </a:lnTo>
                    <a:lnTo>
                      <a:pt x="72" y="0"/>
                    </a:lnTo>
                    <a:lnTo>
                      <a:pt x="7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137" name="Freeform 41"/>
              <p:cNvSpPr>
                <a:spLocks/>
              </p:cNvSpPr>
              <p:nvPr/>
            </p:nvSpPr>
            <p:spPr bwMode="hidden">
              <a:xfrm>
                <a:off x="4505" y="4073"/>
                <a:ext cx="705" cy="108"/>
              </a:xfrm>
              <a:custGeom>
                <a:avLst/>
                <a:gdLst/>
                <a:ahLst/>
                <a:cxnLst>
                  <a:cxn ang="0">
                    <a:pos x="299" y="90"/>
                  </a:cxn>
                  <a:cxn ang="0">
                    <a:pos x="221" y="90"/>
                  </a:cxn>
                  <a:cxn ang="0">
                    <a:pos x="143" y="78"/>
                  </a:cxn>
                  <a:cxn ang="0">
                    <a:pos x="0" y="48"/>
                  </a:cxn>
                  <a:cxn ang="0">
                    <a:pos x="0" y="66"/>
                  </a:cxn>
                  <a:cxn ang="0">
                    <a:pos x="143" y="96"/>
                  </a:cxn>
                  <a:cxn ang="0">
                    <a:pos x="221" y="108"/>
                  </a:cxn>
                  <a:cxn ang="0">
                    <a:pos x="299" y="108"/>
                  </a:cxn>
                  <a:cxn ang="0">
                    <a:pos x="412" y="102"/>
                  </a:cxn>
                  <a:cxn ang="0">
                    <a:pos x="520" y="84"/>
                  </a:cxn>
                  <a:cxn ang="0">
                    <a:pos x="615" y="60"/>
                  </a:cxn>
                  <a:cxn ang="0">
                    <a:pos x="705" y="24"/>
                  </a:cxn>
                  <a:cxn ang="0">
                    <a:pos x="705" y="0"/>
                  </a:cxn>
                  <a:cxn ang="0">
                    <a:pos x="615" y="42"/>
                  </a:cxn>
                  <a:cxn ang="0">
                    <a:pos x="520" y="66"/>
                  </a:cxn>
                  <a:cxn ang="0">
                    <a:pos x="412" y="84"/>
                  </a:cxn>
                  <a:cxn ang="0">
                    <a:pos x="299" y="90"/>
                  </a:cxn>
                  <a:cxn ang="0">
                    <a:pos x="299" y="90"/>
                  </a:cxn>
                </a:cxnLst>
                <a:rect l="0" t="0" r="r" b="b"/>
                <a:pathLst>
                  <a:path w="705" h="108">
                    <a:moveTo>
                      <a:pt x="299" y="90"/>
                    </a:moveTo>
                    <a:lnTo>
                      <a:pt x="221" y="90"/>
                    </a:lnTo>
                    <a:lnTo>
                      <a:pt x="143" y="78"/>
                    </a:lnTo>
                    <a:lnTo>
                      <a:pt x="0" y="48"/>
                    </a:lnTo>
                    <a:lnTo>
                      <a:pt x="0" y="66"/>
                    </a:lnTo>
                    <a:lnTo>
                      <a:pt x="143" y="96"/>
                    </a:lnTo>
                    <a:lnTo>
                      <a:pt x="221" y="108"/>
                    </a:lnTo>
                    <a:lnTo>
                      <a:pt x="299" y="108"/>
                    </a:lnTo>
                    <a:lnTo>
                      <a:pt x="412" y="102"/>
                    </a:lnTo>
                    <a:lnTo>
                      <a:pt x="520" y="84"/>
                    </a:lnTo>
                    <a:lnTo>
                      <a:pt x="615" y="60"/>
                    </a:lnTo>
                    <a:lnTo>
                      <a:pt x="705" y="24"/>
                    </a:lnTo>
                    <a:lnTo>
                      <a:pt x="705" y="0"/>
                    </a:lnTo>
                    <a:lnTo>
                      <a:pt x="615" y="42"/>
                    </a:lnTo>
                    <a:lnTo>
                      <a:pt x="520" y="66"/>
                    </a:lnTo>
                    <a:lnTo>
                      <a:pt x="412" y="84"/>
                    </a:lnTo>
                    <a:lnTo>
                      <a:pt x="299" y="90"/>
                    </a:lnTo>
                    <a:lnTo>
                      <a:pt x="29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138" name="Freeform 42"/>
              <p:cNvSpPr>
                <a:spLocks/>
              </p:cNvSpPr>
              <p:nvPr/>
            </p:nvSpPr>
            <p:spPr bwMode="hidden">
              <a:xfrm>
                <a:off x="5336" y="3654"/>
                <a:ext cx="143" cy="341"/>
              </a:xfrm>
              <a:custGeom>
                <a:avLst/>
                <a:gdLst/>
                <a:ahLst/>
                <a:cxnLst>
                  <a:cxn ang="0">
                    <a:pos x="119" y="114"/>
                  </a:cxn>
                  <a:cxn ang="0">
                    <a:pos x="113" y="173"/>
                  </a:cxn>
                  <a:cxn ang="0">
                    <a:pos x="89" y="239"/>
                  </a:cxn>
                  <a:cxn ang="0">
                    <a:pos x="47" y="293"/>
                  </a:cxn>
                  <a:cxn ang="0">
                    <a:pos x="0" y="341"/>
                  </a:cxn>
                  <a:cxn ang="0">
                    <a:pos x="29" y="341"/>
                  </a:cxn>
                  <a:cxn ang="0">
                    <a:pos x="77" y="287"/>
                  </a:cxn>
                  <a:cxn ang="0">
                    <a:pos x="113" y="233"/>
                  </a:cxn>
                  <a:cxn ang="0">
                    <a:pos x="137" y="173"/>
                  </a:cxn>
                  <a:cxn ang="0">
                    <a:pos x="143" y="114"/>
                  </a:cxn>
                  <a:cxn ang="0">
                    <a:pos x="137" y="60"/>
                  </a:cxn>
                  <a:cxn ang="0">
                    <a:pos x="119" y="0"/>
                  </a:cxn>
                  <a:cxn ang="0">
                    <a:pos x="89" y="0"/>
                  </a:cxn>
                  <a:cxn ang="0">
                    <a:pos x="113" y="60"/>
                  </a:cxn>
                  <a:cxn ang="0">
                    <a:pos x="119" y="114"/>
                  </a:cxn>
                  <a:cxn ang="0">
                    <a:pos x="119" y="114"/>
                  </a:cxn>
                </a:cxnLst>
                <a:rect l="0" t="0" r="r" b="b"/>
                <a:pathLst>
                  <a:path w="143" h="341">
                    <a:moveTo>
                      <a:pt x="119" y="114"/>
                    </a:moveTo>
                    <a:lnTo>
                      <a:pt x="113" y="173"/>
                    </a:lnTo>
                    <a:lnTo>
                      <a:pt x="89" y="239"/>
                    </a:lnTo>
                    <a:lnTo>
                      <a:pt x="47" y="293"/>
                    </a:lnTo>
                    <a:lnTo>
                      <a:pt x="0" y="341"/>
                    </a:lnTo>
                    <a:lnTo>
                      <a:pt x="29" y="341"/>
                    </a:lnTo>
                    <a:lnTo>
                      <a:pt x="77" y="287"/>
                    </a:lnTo>
                    <a:lnTo>
                      <a:pt x="113" y="233"/>
                    </a:lnTo>
                    <a:lnTo>
                      <a:pt x="137" y="173"/>
                    </a:lnTo>
                    <a:lnTo>
                      <a:pt x="143" y="114"/>
                    </a:lnTo>
                    <a:lnTo>
                      <a:pt x="137" y="60"/>
                    </a:lnTo>
                    <a:lnTo>
                      <a:pt x="119" y="0"/>
                    </a:lnTo>
                    <a:lnTo>
                      <a:pt x="89" y="0"/>
                    </a:lnTo>
                    <a:lnTo>
                      <a:pt x="113" y="60"/>
                    </a:lnTo>
                    <a:lnTo>
                      <a:pt x="119" y="114"/>
                    </a:lnTo>
                    <a:lnTo>
                      <a:pt x="119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139" name="Freeform 43"/>
              <p:cNvSpPr>
                <a:spLocks/>
              </p:cNvSpPr>
              <p:nvPr/>
            </p:nvSpPr>
            <p:spPr bwMode="hidden">
              <a:xfrm>
                <a:off x="5061" y="3624"/>
                <a:ext cx="83" cy="90"/>
              </a:xfrm>
              <a:custGeom>
                <a:avLst/>
                <a:gdLst/>
                <a:ahLst/>
                <a:cxnLst>
                  <a:cxn ang="0">
                    <a:pos x="59" y="90"/>
                  </a:cxn>
                  <a:cxn ang="0">
                    <a:pos x="83" y="84"/>
                  </a:cxn>
                  <a:cxn ang="0">
                    <a:pos x="71" y="60"/>
                  </a:cxn>
                  <a:cxn ang="0">
                    <a:pos x="53" y="42"/>
                  </a:cxn>
                  <a:cxn ang="0">
                    <a:pos x="6" y="0"/>
                  </a:cxn>
                  <a:cxn ang="0">
                    <a:pos x="0" y="18"/>
                  </a:cxn>
                  <a:cxn ang="0">
                    <a:pos x="35" y="48"/>
                  </a:cxn>
                  <a:cxn ang="0">
                    <a:pos x="59" y="90"/>
                  </a:cxn>
                  <a:cxn ang="0">
                    <a:pos x="59" y="90"/>
                  </a:cxn>
                </a:cxnLst>
                <a:rect l="0" t="0" r="r" b="b"/>
                <a:pathLst>
                  <a:path w="83" h="90">
                    <a:moveTo>
                      <a:pt x="59" y="90"/>
                    </a:moveTo>
                    <a:lnTo>
                      <a:pt x="83" y="84"/>
                    </a:lnTo>
                    <a:lnTo>
                      <a:pt x="71" y="60"/>
                    </a:lnTo>
                    <a:lnTo>
                      <a:pt x="53" y="42"/>
                    </a:lnTo>
                    <a:lnTo>
                      <a:pt x="6" y="0"/>
                    </a:lnTo>
                    <a:lnTo>
                      <a:pt x="0" y="18"/>
                    </a:lnTo>
                    <a:lnTo>
                      <a:pt x="35" y="48"/>
                    </a:lnTo>
                    <a:lnTo>
                      <a:pt x="59" y="90"/>
                    </a:lnTo>
                    <a:lnTo>
                      <a:pt x="5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140" name="Freeform 44"/>
              <p:cNvSpPr>
                <a:spLocks/>
              </p:cNvSpPr>
              <p:nvPr/>
            </p:nvSpPr>
            <p:spPr bwMode="hidden">
              <a:xfrm>
                <a:off x="4445" y="3552"/>
                <a:ext cx="717" cy="431"/>
              </a:xfrm>
              <a:custGeom>
                <a:avLst/>
                <a:gdLst/>
                <a:ahLst/>
                <a:cxnLst>
                  <a:cxn ang="0">
                    <a:pos x="693" y="216"/>
                  </a:cxn>
                  <a:cxn ang="0">
                    <a:pos x="687" y="257"/>
                  </a:cxn>
                  <a:cxn ang="0">
                    <a:pos x="669" y="293"/>
                  </a:cxn>
                  <a:cxn ang="0">
                    <a:pos x="633" y="329"/>
                  </a:cxn>
                  <a:cxn ang="0">
                    <a:pos x="598" y="359"/>
                  </a:cxn>
                  <a:cxn ang="0">
                    <a:pos x="544" y="383"/>
                  </a:cxn>
                  <a:cxn ang="0">
                    <a:pos x="490" y="401"/>
                  </a:cxn>
                  <a:cxn ang="0">
                    <a:pos x="424" y="413"/>
                  </a:cxn>
                  <a:cxn ang="0">
                    <a:pos x="359" y="419"/>
                  </a:cxn>
                  <a:cxn ang="0">
                    <a:pos x="293" y="413"/>
                  </a:cxn>
                  <a:cxn ang="0">
                    <a:pos x="227" y="401"/>
                  </a:cxn>
                  <a:cxn ang="0">
                    <a:pos x="173" y="383"/>
                  </a:cxn>
                  <a:cxn ang="0">
                    <a:pos x="119" y="359"/>
                  </a:cxn>
                  <a:cxn ang="0">
                    <a:pos x="84" y="329"/>
                  </a:cxn>
                  <a:cxn ang="0">
                    <a:pos x="48" y="293"/>
                  </a:cxn>
                  <a:cxn ang="0">
                    <a:pos x="30" y="257"/>
                  </a:cxn>
                  <a:cxn ang="0">
                    <a:pos x="24" y="216"/>
                  </a:cxn>
                  <a:cxn ang="0">
                    <a:pos x="30" y="174"/>
                  </a:cxn>
                  <a:cxn ang="0">
                    <a:pos x="48" y="138"/>
                  </a:cxn>
                  <a:cxn ang="0">
                    <a:pos x="84" y="102"/>
                  </a:cxn>
                  <a:cxn ang="0">
                    <a:pos x="119" y="72"/>
                  </a:cxn>
                  <a:cxn ang="0">
                    <a:pos x="173" y="48"/>
                  </a:cxn>
                  <a:cxn ang="0">
                    <a:pos x="227" y="30"/>
                  </a:cxn>
                  <a:cxn ang="0">
                    <a:pos x="293" y="18"/>
                  </a:cxn>
                  <a:cxn ang="0">
                    <a:pos x="359" y="12"/>
                  </a:cxn>
                  <a:cxn ang="0">
                    <a:pos x="418" y="18"/>
                  </a:cxn>
                  <a:cxn ang="0">
                    <a:pos x="478" y="30"/>
                  </a:cxn>
                  <a:cxn ang="0">
                    <a:pos x="532" y="48"/>
                  </a:cxn>
                  <a:cxn ang="0">
                    <a:pos x="580" y="66"/>
                  </a:cxn>
                  <a:cxn ang="0">
                    <a:pos x="586" y="48"/>
                  </a:cxn>
                  <a:cxn ang="0">
                    <a:pos x="478" y="12"/>
                  </a:cxn>
                  <a:cxn ang="0">
                    <a:pos x="418" y="6"/>
                  </a:cxn>
                  <a:cxn ang="0">
                    <a:pos x="359" y="0"/>
                  </a:cxn>
                  <a:cxn ang="0">
                    <a:pos x="287" y="6"/>
                  </a:cxn>
                  <a:cxn ang="0">
                    <a:pos x="221" y="18"/>
                  </a:cxn>
                  <a:cxn ang="0">
                    <a:pos x="161" y="36"/>
                  </a:cxn>
                  <a:cxn ang="0">
                    <a:pos x="107" y="66"/>
                  </a:cxn>
                  <a:cxn ang="0">
                    <a:pos x="60" y="96"/>
                  </a:cxn>
                  <a:cxn ang="0">
                    <a:pos x="30" y="132"/>
                  </a:cxn>
                  <a:cxn ang="0">
                    <a:pos x="6" y="174"/>
                  </a:cxn>
                  <a:cxn ang="0">
                    <a:pos x="0" y="216"/>
                  </a:cxn>
                  <a:cxn ang="0">
                    <a:pos x="6" y="257"/>
                  </a:cxn>
                  <a:cxn ang="0">
                    <a:pos x="30" y="299"/>
                  </a:cxn>
                  <a:cxn ang="0">
                    <a:pos x="60" y="335"/>
                  </a:cxn>
                  <a:cxn ang="0">
                    <a:pos x="107" y="371"/>
                  </a:cxn>
                  <a:cxn ang="0">
                    <a:pos x="161" y="395"/>
                  </a:cxn>
                  <a:cxn ang="0">
                    <a:pos x="221" y="413"/>
                  </a:cxn>
                  <a:cxn ang="0">
                    <a:pos x="287" y="425"/>
                  </a:cxn>
                  <a:cxn ang="0">
                    <a:pos x="359" y="431"/>
                  </a:cxn>
                  <a:cxn ang="0">
                    <a:pos x="430" y="425"/>
                  </a:cxn>
                  <a:cxn ang="0">
                    <a:pos x="496" y="413"/>
                  </a:cxn>
                  <a:cxn ang="0">
                    <a:pos x="562" y="395"/>
                  </a:cxn>
                  <a:cxn ang="0">
                    <a:pos x="610" y="371"/>
                  </a:cxn>
                  <a:cxn ang="0">
                    <a:pos x="657" y="335"/>
                  </a:cxn>
                  <a:cxn ang="0">
                    <a:pos x="687" y="299"/>
                  </a:cxn>
                  <a:cxn ang="0">
                    <a:pos x="711" y="257"/>
                  </a:cxn>
                  <a:cxn ang="0">
                    <a:pos x="717" y="216"/>
                  </a:cxn>
                  <a:cxn ang="0">
                    <a:pos x="717" y="204"/>
                  </a:cxn>
                  <a:cxn ang="0">
                    <a:pos x="711" y="192"/>
                  </a:cxn>
                  <a:cxn ang="0">
                    <a:pos x="687" y="198"/>
                  </a:cxn>
                  <a:cxn ang="0">
                    <a:pos x="693" y="210"/>
                  </a:cxn>
                  <a:cxn ang="0">
                    <a:pos x="693" y="216"/>
                  </a:cxn>
                  <a:cxn ang="0">
                    <a:pos x="693" y="216"/>
                  </a:cxn>
                </a:cxnLst>
                <a:rect l="0" t="0" r="r" b="b"/>
                <a:pathLst>
                  <a:path w="717" h="431">
                    <a:moveTo>
                      <a:pt x="693" y="216"/>
                    </a:moveTo>
                    <a:lnTo>
                      <a:pt x="687" y="257"/>
                    </a:lnTo>
                    <a:lnTo>
                      <a:pt x="669" y="293"/>
                    </a:lnTo>
                    <a:lnTo>
                      <a:pt x="633" y="329"/>
                    </a:lnTo>
                    <a:lnTo>
                      <a:pt x="598" y="359"/>
                    </a:lnTo>
                    <a:lnTo>
                      <a:pt x="544" y="383"/>
                    </a:lnTo>
                    <a:lnTo>
                      <a:pt x="490" y="401"/>
                    </a:lnTo>
                    <a:lnTo>
                      <a:pt x="424" y="413"/>
                    </a:lnTo>
                    <a:lnTo>
                      <a:pt x="359" y="419"/>
                    </a:lnTo>
                    <a:lnTo>
                      <a:pt x="293" y="413"/>
                    </a:lnTo>
                    <a:lnTo>
                      <a:pt x="227" y="401"/>
                    </a:lnTo>
                    <a:lnTo>
                      <a:pt x="173" y="383"/>
                    </a:lnTo>
                    <a:lnTo>
                      <a:pt x="119" y="359"/>
                    </a:lnTo>
                    <a:lnTo>
                      <a:pt x="84" y="329"/>
                    </a:lnTo>
                    <a:lnTo>
                      <a:pt x="48" y="293"/>
                    </a:lnTo>
                    <a:lnTo>
                      <a:pt x="30" y="257"/>
                    </a:lnTo>
                    <a:lnTo>
                      <a:pt x="24" y="216"/>
                    </a:lnTo>
                    <a:lnTo>
                      <a:pt x="30" y="174"/>
                    </a:lnTo>
                    <a:lnTo>
                      <a:pt x="48" y="138"/>
                    </a:lnTo>
                    <a:lnTo>
                      <a:pt x="84" y="102"/>
                    </a:lnTo>
                    <a:lnTo>
                      <a:pt x="119" y="72"/>
                    </a:lnTo>
                    <a:lnTo>
                      <a:pt x="173" y="48"/>
                    </a:lnTo>
                    <a:lnTo>
                      <a:pt x="227" y="30"/>
                    </a:lnTo>
                    <a:lnTo>
                      <a:pt x="293" y="18"/>
                    </a:lnTo>
                    <a:lnTo>
                      <a:pt x="359" y="12"/>
                    </a:lnTo>
                    <a:lnTo>
                      <a:pt x="418" y="18"/>
                    </a:lnTo>
                    <a:lnTo>
                      <a:pt x="478" y="30"/>
                    </a:lnTo>
                    <a:lnTo>
                      <a:pt x="532" y="48"/>
                    </a:lnTo>
                    <a:lnTo>
                      <a:pt x="580" y="66"/>
                    </a:lnTo>
                    <a:lnTo>
                      <a:pt x="586" y="48"/>
                    </a:lnTo>
                    <a:lnTo>
                      <a:pt x="478" y="12"/>
                    </a:lnTo>
                    <a:lnTo>
                      <a:pt x="418" y="6"/>
                    </a:lnTo>
                    <a:lnTo>
                      <a:pt x="359" y="0"/>
                    </a:lnTo>
                    <a:lnTo>
                      <a:pt x="287" y="6"/>
                    </a:lnTo>
                    <a:lnTo>
                      <a:pt x="221" y="18"/>
                    </a:lnTo>
                    <a:lnTo>
                      <a:pt x="161" y="36"/>
                    </a:lnTo>
                    <a:lnTo>
                      <a:pt x="107" y="66"/>
                    </a:lnTo>
                    <a:lnTo>
                      <a:pt x="60" y="96"/>
                    </a:lnTo>
                    <a:lnTo>
                      <a:pt x="30" y="132"/>
                    </a:lnTo>
                    <a:lnTo>
                      <a:pt x="6" y="174"/>
                    </a:lnTo>
                    <a:lnTo>
                      <a:pt x="0" y="216"/>
                    </a:lnTo>
                    <a:lnTo>
                      <a:pt x="6" y="257"/>
                    </a:lnTo>
                    <a:lnTo>
                      <a:pt x="30" y="299"/>
                    </a:lnTo>
                    <a:lnTo>
                      <a:pt x="60" y="335"/>
                    </a:lnTo>
                    <a:lnTo>
                      <a:pt x="107" y="371"/>
                    </a:lnTo>
                    <a:lnTo>
                      <a:pt x="161" y="395"/>
                    </a:lnTo>
                    <a:lnTo>
                      <a:pt x="221" y="413"/>
                    </a:lnTo>
                    <a:lnTo>
                      <a:pt x="287" y="425"/>
                    </a:lnTo>
                    <a:lnTo>
                      <a:pt x="359" y="431"/>
                    </a:lnTo>
                    <a:lnTo>
                      <a:pt x="430" y="425"/>
                    </a:lnTo>
                    <a:lnTo>
                      <a:pt x="496" y="413"/>
                    </a:lnTo>
                    <a:lnTo>
                      <a:pt x="562" y="395"/>
                    </a:lnTo>
                    <a:lnTo>
                      <a:pt x="610" y="371"/>
                    </a:lnTo>
                    <a:lnTo>
                      <a:pt x="657" y="335"/>
                    </a:lnTo>
                    <a:lnTo>
                      <a:pt x="687" y="299"/>
                    </a:lnTo>
                    <a:lnTo>
                      <a:pt x="711" y="257"/>
                    </a:lnTo>
                    <a:lnTo>
                      <a:pt x="717" y="216"/>
                    </a:lnTo>
                    <a:lnTo>
                      <a:pt x="717" y="204"/>
                    </a:lnTo>
                    <a:lnTo>
                      <a:pt x="711" y="192"/>
                    </a:lnTo>
                    <a:lnTo>
                      <a:pt x="687" y="198"/>
                    </a:lnTo>
                    <a:lnTo>
                      <a:pt x="693" y="210"/>
                    </a:lnTo>
                    <a:lnTo>
                      <a:pt x="693" y="216"/>
                    </a:lnTo>
                    <a:lnTo>
                      <a:pt x="693" y="216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141" name="Freeform 45"/>
              <p:cNvSpPr>
                <a:spLocks/>
              </p:cNvSpPr>
              <p:nvPr/>
            </p:nvSpPr>
            <p:spPr bwMode="hidden">
              <a:xfrm>
                <a:off x="4349" y="3510"/>
                <a:ext cx="909" cy="533"/>
              </a:xfrm>
              <a:custGeom>
                <a:avLst/>
                <a:gdLst/>
                <a:ahLst/>
                <a:cxnLst>
                  <a:cxn ang="0">
                    <a:pos x="616" y="0"/>
                  </a:cxn>
                  <a:cxn ang="0">
                    <a:pos x="616" y="18"/>
                  </a:cxn>
                  <a:cxn ang="0">
                    <a:pos x="724" y="60"/>
                  </a:cxn>
                  <a:cxn ang="0">
                    <a:pos x="765" y="84"/>
                  </a:cxn>
                  <a:cxn ang="0">
                    <a:pos x="807" y="114"/>
                  </a:cxn>
                  <a:cxn ang="0">
                    <a:pos x="837" y="144"/>
                  </a:cxn>
                  <a:cxn ang="0">
                    <a:pos x="861" y="180"/>
                  </a:cxn>
                  <a:cxn ang="0">
                    <a:pos x="873" y="216"/>
                  </a:cxn>
                  <a:cxn ang="0">
                    <a:pos x="879" y="258"/>
                  </a:cxn>
                  <a:cxn ang="0">
                    <a:pos x="873" y="311"/>
                  </a:cxn>
                  <a:cxn ang="0">
                    <a:pos x="843" y="359"/>
                  </a:cxn>
                  <a:cxn ang="0">
                    <a:pos x="807" y="401"/>
                  </a:cxn>
                  <a:cxn ang="0">
                    <a:pos x="753" y="443"/>
                  </a:cxn>
                  <a:cxn ang="0">
                    <a:pos x="694" y="473"/>
                  </a:cxn>
                  <a:cxn ang="0">
                    <a:pos x="622" y="497"/>
                  </a:cxn>
                  <a:cxn ang="0">
                    <a:pos x="538" y="509"/>
                  </a:cxn>
                  <a:cxn ang="0">
                    <a:pos x="455" y="515"/>
                  </a:cxn>
                  <a:cxn ang="0">
                    <a:pos x="371" y="509"/>
                  </a:cxn>
                  <a:cxn ang="0">
                    <a:pos x="287" y="497"/>
                  </a:cxn>
                  <a:cxn ang="0">
                    <a:pos x="215" y="473"/>
                  </a:cxn>
                  <a:cxn ang="0">
                    <a:pos x="156" y="443"/>
                  </a:cxn>
                  <a:cxn ang="0">
                    <a:pos x="102" y="401"/>
                  </a:cxn>
                  <a:cxn ang="0">
                    <a:pos x="66" y="359"/>
                  </a:cxn>
                  <a:cxn ang="0">
                    <a:pos x="36" y="311"/>
                  </a:cxn>
                  <a:cxn ang="0">
                    <a:pos x="30" y="258"/>
                  </a:cxn>
                  <a:cxn ang="0">
                    <a:pos x="36" y="222"/>
                  </a:cxn>
                  <a:cxn ang="0">
                    <a:pos x="48" y="186"/>
                  </a:cxn>
                  <a:cxn ang="0">
                    <a:pos x="66" y="156"/>
                  </a:cxn>
                  <a:cxn ang="0">
                    <a:pos x="90" y="126"/>
                  </a:cxn>
                  <a:cxn ang="0">
                    <a:pos x="66" y="114"/>
                  </a:cxn>
                  <a:cxn ang="0">
                    <a:pos x="36" y="144"/>
                  </a:cxn>
                  <a:cxn ang="0">
                    <a:pos x="18" y="180"/>
                  </a:cxn>
                  <a:cxn ang="0">
                    <a:pos x="6" y="216"/>
                  </a:cxn>
                  <a:cxn ang="0">
                    <a:pos x="0" y="258"/>
                  </a:cxn>
                  <a:cxn ang="0">
                    <a:pos x="12" y="311"/>
                  </a:cxn>
                  <a:cxn ang="0">
                    <a:pos x="36" y="365"/>
                  </a:cxn>
                  <a:cxn ang="0">
                    <a:pos x="78" y="413"/>
                  </a:cxn>
                  <a:cxn ang="0">
                    <a:pos x="132" y="449"/>
                  </a:cxn>
                  <a:cxn ang="0">
                    <a:pos x="203" y="485"/>
                  </a:cxn>
                  <a:cxn ang="0">
                    <a:pos x="275" y="509"/>
                  </a:cxn>
                  <a:cxn ang="0">
                    <a:pos x="365" y="527"/>
                  </a:cxn>
                  <a:cxn ang="0">
                    <a:pos x="455" y="533"/>
                  </a:cxn>
                  <a:cxn ang="0">
                    <a:pos x="544" y="527"/>
                  </a:cxn>
                  <a:cxn ang="0">
                    <a:pos x="634" y="509"/>
                  </a:cxn>
                  <a:cxn ang="0">
                    <a:pos x="712" y="485"/>
                  </a:cxn>
                  <a:cxn ang="0">
                    <a:pos x="777" y="449"/>
                  </a:cxn>
                  <a:cxn ang="0">
                    <a:pos x="831" y="413"/>
                  </a:cxn>
                  <a:cxn ang="0">
                    <a:pos x="873" y="365"/>
                  </a:cxn>
                  <a:cxn ang="0">
                    <a:pos x="897" y="311"/>
                  </a:cxn>
                  <a:cxn ang="0">
                    <a:pos x="909" y="258"/>
                  </a:cxn>
                  <a:cxn ang="0">
                    <a:pos x="903" y="216"/>
                  </a:cxn>
                  <a:cxn ang="0">
                    <a:pos x="885" y="174"/>
                  </a:cxn>
                  <a:cxn ang="0">
                    <a:pos x="861" y="132"/>
                  </a:cxn>
                  <a:cxn ang="0">
                    <a:pos x="825" y="102"/>
                  </a:cxn>
                  <a:cxn ang="0">
                    <a:pos x="783" y="66"/>
                  </a:cxn>
                  <a:cxn ang="0">
                    <a:pos x="735" y="42"/>
                  </a:cxn>
                  <a:cxn ang="0">
                    <a:pos x="616" y="0"/>
                  </a:cxn>
                  <a:cxn ang="0">
                    <a:pos x="616" y="0"/>
                  </a:cxn>
                </a:cxnLst>
                <a:rect l="0" t="0" r="r" b="b"/>
                <a:pathLst>
                  <a:path w="909" h="533">
                    <a:moveTo>
                      <a:pt x="616" y="0"/>
                    </a:moveTo>
                    <a:lnTo>
                      <a:pt x="616" y="18"/>
                    </a:lnTo>
                    <a:lnTo>
                      <a:pt x="724" y="60"/>
                    </a:lnTo>
                    <a:lnTo>
                      <a:pt x="765" y="84"/>
                    </a:lnTo>
                    <a:lnTo>
                      <a:pt x="807" y="114"/>
                    </a:lnTo>
                    <a:lnTo>
                      <a:pt x="837" y="144"/>
                    </a:lnTo>
                    <a:lnTo>
                      <a:pt x="861" y="180"/>
                    </a:lnTo>
                    <a:lnTo>
                      <a:pt x="873" y="216"/>
                    </a:lnTo>
                    <a:lnTo>
                      <a:pt x="879" y="258"/>
                    </a:lnTo>
                    <a:lnTo>
                      <a:pt x="873" y="311"/>
                    </a:lnTo>
                    <a:lnTo>
                      <a:pt x="843" y="359"/>
                    </a:lnTo>
                    <a:lnTo>
                      <a:pt x="807" y="401"/>
                    </a:lnTo>
                    <a:lnTo>
                      <a:pt x="753" y="443"/>
                    </a:lnTo>
                    <a:lnTo>
                      <a:pt x="694" y="473"/>
                    </a:lnTo>
                    <a:lnTo>
                      <a:pt x="622" y="497"/>
                    </a:lnTo>
                    <a:lnTo>
                      <a:pt x="538" y="509"/>
                    </a:lnTo>
                    <a:lnTo>
                      <a:pt x="455" y="515"/>
                    </a:lnTo>
                    <a:lnTo>
                      <a:pt x="371" y="509"/>
                    </a:lnTo>
                    <a:lnTo>
                      <a:pt x="287" y="497"/>
                    </a:lnTo>
                    <a:lnTo>
                      <a:pt x="215" y="473"/>
                    </a:lnTo>
                    <a:lnTo>
                      <a:pt x="156" y="443"/>
                    </a:lnTo>
                    <a:lnTo>
                      <a:pt x="102" y="401"/>
                    </a:lnTo>
                    <a:lnTo>
                      <a:pt x="66" y="359"/>
                    </a:lnTo>
                    <a:lnTo>
                      <a:pt x="36" y="311"/>
                    </a:lnTo>
                    <a:lnTo>
                      <a:pt x="30" y="258"/>
                    </a:lnTo>
                    <a:lnTo>
                      <a:pt x="36" y="222"/>
                    </a:lnTo>
                    <a:lnTo>
                      <a:pt x="48" y="186"/>
                    </a:lnTo>
                    <a:lnTo>
                      <a:pt x="66" y="156"/>
                    </a:lnTo>
                    <a:lnTo>
                      <a:pt x="90" y="126"/>
                    </a:lnTo>
                    <a:lnTo>
                      <a:pt x="66" y="114"/>
                    </a:lnTo>
                    <a:lnTo>
                      <a:pt x="36" y="144"/>
                    </a:lnTo>
                    <a:lnTo>
                      <a:pt x="18" y="180"/>
                    </a:lnTo>
                    <a:lnTo>
                      <a:pt x="6" y="216"/>
                    </a:lnTo>
                    <a:lnTo>
                      <a:pt x="0" y="258"/>
                    </a:lnTo>
                    <a:lnTo>
                      <a:pt x="12" y="311"/>
                    </a:lnTo>
                    <a:lnTo>
                      <a:pt x="36" y="365"/>
                    </a:lnTo>
                    <a:lnTo>
                      <a:pt x="78" y="413"/>
                    </a:lnTo>
                    <a:lnTo>
                      <a:pt x="132" y="449"/>
                    </a:lnTo>
                    <a:lnTo>
                      <a:pt x="203" y="485"/>
                    </a:lnTo>
                    <a:lnTo>
                      <a:pt x="275" y="509"/>
                    </a:lnTo>
                    <a:lnTo>
                      <a:pt x="365" y="527"/>
                    </a:lnTo>
                    <a:lnTo>
                      <a:pt x="455" y="533"/>
                    </a:lnTo>
                    <a:lnTo>
                      <a:pt x="544" y="527"/>
                    </a:lnTo>
                    <a:lnTo>
                      <a:pt x="634" y="509"/>
                    </a:lnTo>
                    <a:lnTo>
                      <a:pt x="712" y="485"/>
                    </a:lnTo>
                    <a:lnTo>
                      <a:pt x="777" y="449"/>
                    </a:lnTo>
                    <a:lnTo>
                      <a:pt x="831" y="413"/>
                    </a:lnTo>
                    <a:lnTo>
                      <a:pt x="873" y="365"/>
                    </a:lnTo>
                    <a:lnTo>
                      <a:pt x="897" y="311"/>
                    </a:lnTo>
                    <a:lnTo>
                      <a:pt x="909" y="258"/>
                    </a:lnTo>
                    <a:lnTo>
                      <a:pt x="903" y="216"/>
                    </a:lnTo>
                    <a:lnTo>
                      <a:pt x="885" y="174"/>
                    </a:lnTo>
                    <a:lnTo>
                      <a:pt x="861" y="132"/>
                    </a:lnTo>
                    <a:lnTo>
                      <a:pt x="825" y="102"/>
                    </a:lnTo>
                    <a:lnTo>
                      <a:pt x="783" y="66"/>
                    </a:lnTo>
                    <a:lnTo>
                      <a:pt x="735" y="42"/>
                    </a:lnTo>
                    <a:lnTo>
                      <a:pt x="616" y="0"/>
                    </a:lnTo>
                    <a:lnTo>
                      <a:pt x="61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142" name="Freeform 46"/>
              <p:cNvSpPr>
                <a:spLocks/>
              </p:cNvSpPr>
              <p:nvPr/>
            </p:nvSpPr>
            <p:spPr bwMode="hidden">
              <a:xfrm>
                <a:off x="4564" y="3492"/>
                <a:ext cx="365" cy="66"/>
              </a:xfrm>
              <a:custGeom>
                <a:avLst/>
                <a:gdLst/>
                <a:ahLst/>
                <a:cxnLst>
                  <a:cxn ang="0">
                    <a:pos x="240" y="18"/>
                  </a:cxn>
                  <a:cxn ang="0">
                    <a:pos x="299" y="24"/>
                  </a:cxn>
                  <a:cxn ang="0">
                    <a:pos x="359" y="30"/>
                  </a:cxn>
                  <a:cxn ang="0">
                    <a:pos x="365" y="12"/>
                  </a:cxn>
                  <a:cxn ang="0">
                    <a:pos x="305" y="6"/>
                  </a:cxn>
                  <a:cxn ang="0">
                    <a:pos x="240" y="0"/>
                  </a:cxn>
                  <a:cxn ang="0">
                    <a:pos x="174" y="6"/>
                  </a:cxn>
                  <a:cxn ang="0">
                    <a:pos x="114" y="12"/>
                  </a:cxn>
                  <a:cxn ang="0">
                    <a:pos x="0" y="42"/>
                  </a:cxn>
                  <a:cxn ang="0">
                    <a:pos x="0" y="66"/>
                  </a:cxn>
                  <a:cxn ang="0">
                    <a:pos x="54" y="48"/>
                  </a:cxn>
                  <a:cxn ang="0">
                    <a:pos x="114" y="30"/>
                  </a:cxn>
                  <a:cxn ang="0">
                    <a:pos x="174" y="24"/>
                  </a:cxn>
                  <a:cxn ang="0">
                    <a:pos x="240" y="18"/>
                  </a:cxn>
                  <a:cxn ang="0">
                    <a:pos x="240" y="18"/>
                  </a:cxn>
                </a:cxnLst>
                <a:rect l="0" t="0" r="r" b="b"/>
                <a:pathLst>
                  <a:path w="365" h="66">
                    <a:moveTo>
                      <a:pt x="240" y="18"/>
                    </a:moveTo>
                    <a:lnTo>
                      <a:pt x="299" y="24"/>
                    </a:lnTo>
                    <a:lnTo>
                      <a:pt x="359" y="30"/>
                    </a:lnTo>
                    <a:lnTo>
                      <a:pt x="365" y="12"/>
                    </a:lnTo>
                    <a:lnTo>
                      <a:pt x="305" y="6"/>
                    </a:lnTo>
                    <a:lnTo>
                      <a:pt x="240" y="0"/>
                    </a:lnTo>
                    <a:lnTo>
                      <a:pt x="174" y="6"/>
                    </a:lnTo>
                    <a:lnTo>
                      <a:pt x="114" y="12"/>
                    </a:lnTo>
                    <a:lnTo>
                      <a:pt x="0" y="42"/>
                    </a:lnTo>
                    <a:lnTo>
                      <a:pt x="0" y="66"/>
                    </a:lnTo>
                    <a:lnTo>
                      <a:pt x="54" y="48"/>
                    </a:lnTo>
                    <a:lnTo>
                      <a:pt x="114" y="30"/>
                    </a:lnTo>
                    <a:lnTo>
                      <a:pt x="174" y="24"/>
                    </a:lnTo>
                    <a:lnTo>
                      <a:pt x="240" y="18"/>
                    </a:lnTo>
                    <a:lnTo>
                      <a:pt x="240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143" name="Freeform 47"/>
              <p:cNvSpPr>
                <a:spLocks/>
              </p:cNvSpPr>
              <p:nvPr/>
            </p:nvSpPr>
            <p:spPr bwMode="hidden">
              <a:xfrm>
                <a:off x="4463" y="3558"/>
                <a:ext cx="66" cy="48"/>
              </a:xfrm>
              <a:custGeom>
                <a:avLst/>
                <a:gdLst/>
                <a:ahLst/>
                <a:cxnLst>
                  <a:cxn ang="0">
                    <a:pos x="66" y="18"/>
                  </a:cxn>
                  <a:cxn ang="0">
                    <a:pos x="48" y="0"/>
                  </a:cxn>
                  <a:cxn ang="0">
                    <a:pos x="24" y="12"/>
                  </a:cxn>
                  <a:cxn ang="0">
                    <a:pos x="0" y="30"/>
                  </a:cxn>
                  <a:cxn ang="0">
                    <a:pos x="12" y="48"/>
                  </a:cxn>
                  <a:cxn ang="0">
                    <a:pos x="42" y="30"/>
                  </a:cxn>
                  <a:cxn ang="0">
                    <a:pos x="66" y="18"/>
                  </a:cxn>
                  <a:cxn ang="0">
                    <a:pos x="66" y="18"/>
                  </a:cxn>
                </a:cxnLst>
                <a:rect l="0" t="0" r="r" b="b"/>
                <a:pathLst>
                  <a:path w="66" h="48">
                    <a:moveTo>
                      <a:pt x="66" y="18"/>
                    </a:moveTo>
                    <a:lnTo>
                      <a:pt x="48" y="0"/>
                    </a:lnTo>
                    <a:lnTo>
                      <a:pt x="24" y="12"/>
                    </a:lnTo>
                    <a:lnTo>
                      <a:pt x="0" y="30"/>
                    </a:lnTo>
                    <a:lnTo>
                      <a:pt x="12" y="48"/>
                    </a:lnTo>
                    <a:lnTo>
                      <a:pt x="42" y="30"/>
                    </a:lnTo>
                    <a:lnTo>
                      <a:pt x="66" y="18"/>
                    </a:lnTo>
                    <a:lnTo>
                      <a:pt x="66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144" name="Oval 48"/>
              <p:cNvSpPr>
                <a:spLocks noChangeArrowheads="1"/>
              </p:cNvSpPr>
              <p:nvPr/>
            </p:nvSpPr>
            <p:spPr bwMode="hidden">
              <a:xfrm>
                <a:off x="4546" y="3608"/>
                <a:ext cx="518" cy="31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145" name="Oval 49"/>
              <p:cNvSpPr>
                <a:spLocks noChangeArrowheads="1"/>
              </p:cNvSpPr>
              <p:nvPr/>
            </p:nvSpPr>
            <p:spPr bwMode="hidden">
              <a:xfrm>
                <a:off x="4578" y="3630"/>
                <a:ext cx="446" cy="27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146" name="Oval 50"/>
              <p:cNvSpPr>
                <a:spLocks noChangeArrowheads="1"/>
              </p:cNvSpPr>
              <p:nvPr/>
            </p:nvSpPr>
            <p:spPr bwMode="hidden">
              <a:xfrm>
                <a:off x="4610" y="3650"/>
                <a:ext cx="386" cy="233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147" name="Oval 51"/>
              <p:cNvSpPr>
                <a:spLocks noChangeArrowheads="1"/>
              </p:cNvSpPr>
              <p:nvPr/>
            </p:nvSpPr>
            <p:spPr bwMode="hidden">
              <a:xfrm>
                <a:off x="4654" y="3678"/>
                <a:ext cx="298" cy="1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148" name="Oval 52"/>
              <p:cNvSpPr>
                <a:spLocks noChangeArrowheads="1"/>
              </p:cNvSpPr>
              <p:nvPr/>
            </p:nvSpPr>
            <p:spPr bwMode="hidden">
              <a:xfrm>
                <a:off x="4690" y="3698"/>
                <a:ext cx="222" cy="139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149" name="Oval 53"/>
              <p:cNvSpPr>
                <a:spLocks noChangeArrowheads="1"/>
              </p:cNvSpPr>
              <p:nvPr/>
            </p:nvSpPr>
            <p:spPr bwMode="hidden">
              <a:xfrm>
                <a:off x="4738" y="3728"/>
                <a:ext cx="126" cy="8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4150" name="Group 54"/>
            <p:cNvGrpSpPr>
              <a:grpSpLocks/>
            </p:cNvGrpSpPr>
            <p:nvPr userDrawn="1"/>
          </p:nvGrpSpPr>
          <p:grpSpPr bwMode="auto">
            <a:xfrm>
              <a:off x="5280" y="3024"/>
              <a:ext cx="425" cy="258"/>
              <a:chOff x="5280" y="3024"/>
              <a:chExt cx="425" cy="258"/>
            </a:xfrm>
          </p:grpSpPr>
          <p:sp>
            <p:nvSpPr>
              <p:cNvPr id="4151" name="Freeform 55"/>
              <p:cNvSpPr>
                <a:spLocks/>
              </p:cNvSpPr>
              <p:nvPr/>
            </p:nvSpPr>
            <p:spPr bwMode="hidden">
              <a:xfrm>
                <a:off x="5280" y="3186"/>
                <a:ext cx="383" cy="96"/>
              </a:xfrm>
              <a:custGeom>
                <a:avLst/>
                <a:gdLst/>
                <a:ahLst/>
                <a:cxnLst>
                  <a:cxn ang="0">
                    <a:pos x="209" y="96"/>
                  </a:cxn>
                  <a:cxn ang="0">
                    <a:pos x="143" y="90"/>
                  </a:cxn>
                  <a:cxn ang="0">
                    <a:pos x="83" y="66"/>
                  </a:cxn>
                  <a:cxn ang="0">
                    <a:pos x="35" y="36"/>
                  </a:cxn>
                  <a:cxn ang="0">
                    <a:pos x="6" y="0"/>
                  </a:cxn>
                  <a:cxn ang="0">
                    <a:pos x="0" y="6"/>
                  </a:cxn>
                  <a:cxn ang="0">
                    <a:pos x="29" y="42"/>
                  </a:cxn>
                  <a:cxn ang="0">
                    <a:pos x="77" y="72"/>
                  </a:cxn>
                  <a:cxn ang="0">
                    <a:pos x="137" y="90"/>
                  </a:cxn>
                  <a:cxn ang="0">
                    <a:pos x="209" y="96"/>
                  </a:cxn>
                  <a:cxn ang="0">
                    <a:pos x="263" y="90"/>
                  </a:cxn>
                  <a:cxn ang="0">
                    <a:pos x="311" y="84"/>
                  </a:cxn>
                  <a:cxn ang="0">
                    <a:pos x="352" y="66"/>
                  </a:cxn>
                  <a:cxn ang="0">
                    <a:pos x="382" y="42"/>
                  </a:cxn>
                  <a:cxn ang="0">
                    <a:pos x="376" y="42"/>
                  </a:cxn>
                  <a:cxn ang="0">
                    <a:pos x="346" y="66"/>
                  </a:cxn>
                  <a:cxn ang="0">
                    <a:pos x="305" y="78"/>
                  </a:cxn>
                  <a:cxn ang="0">
                    <a:pos x="263" y="90"/>
                  </a:cxn>
                  <a:cxn ang="0">
                    <a:pos x="209" y="96"/>
                  </a:cxn>
                  <a:cxn ang="0">
                    <a:pos x="209" y="96"/>
                  </a:cxn>
                </a:cxnLst>
                <a:rect l="0" t="0" r="r" b="b"/>
                <a:pathLst>
                  <a:path w="382" h="96">
                    <a:moveTo>
                      <a:pt x="209" y="96"/>
                    </a:moveTo>
                    <a:lnTo>
                      <a:pt x="143" y="90"/>
                    </a:lnTo>
                    <a:lnTo>
                      <a:pt x="83" y="66"/>
                    </a:lnTo>
                    <a:lnTo>
                      <a:pt x="35" y="36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9" y="42"/>
                    </a:lnTo>
                    <a:lnTo>
                      <a:pt x="77" y="72"/>
                    </a:lnTo>
                    <a:lnTo>
                      <a:pt x="137" y="90"/>
                    </a:lnTo>
                    <a:lnTo>
                      <a:pt x="209" y="96"/>
                    </a:lnTo>
                    <a:lnTo>
                      <a:pt x="263" y="90"/>
                    </a:lnTo>
                    <a:lnTo>
                      <a:pt x="311" y="84"/>
                    </a:lnTo>
                    <a:lnTo>
                      <a:pt x="352" y="66"/>
                    </a:lnTo>
                    <a:lnTo>
                      <a:pt x="382" y="42"/>
                    </a:lnTo>
                    <a:lnTo>
                      <a:pt x="376" y="42"/>
                    </a:lnTo>
                    <a:lnTo>
                      <a:pt x="346" y="66"/>
                    </a:lnTo>
                    <a:lnTo>
                      <a:pt x="305" y="78"/>
                    </a:lnTo>
                    <a:lnTo>
                      <a:pt x="263" y="90"/>
                    </a:lnTo>
                    <a:lnTo>
                      <a:pt x="209" y="96"/>
                    </a:lnTo>
                    <a:lnTo>
                      <a:pt x="209" y="9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152" name="Freeform 56"/>
              <p:cNvSpPr>
                <a:spLocks/>
              </p:cNvSpPr>
              <p:nvPr/>
            </p:nvSpPr>
            <p:spPr bwMode="hidden">
              <a:xfrm>
                <a:off x="5315" y="3024"/>
                <a:ext cx="258" cy="54"/>
              </a:xfrm>
              <a:custGeom>
                <a:avLst/>
                <a:gdLst/>
                <a:ahLst/>
                <a:cxnLst>
                  <a:cxn ang="0">
                    <a:pos x="174" y="0"/>
                  </a:cxn>
                  <a:cxn ang="0">
                    <a:pos x="216" y="6"/>
                  </a:cxn>
                  <a:cxn ang="0">
                    <a:pos x="258" y="12"/>
                  </a:cxn>
                  <a:cxn ang="0">
                    <a:pos x="252" y="6"/>
                  </a:cxn>
                  <a:cxn ang="0">
                    <a:pos x="216" y="0"/>
                  </a:cxn>
                  <a:cxn ang="0">
                    <a:pos x="174" y="0"/>
                  </a:cxn>
                  <a:cxn ang="0">
                    <a:pos x="120" y="6"/>
                  </a:cxn>
                  <a:cxn ang="0">
                    <a:pos x="78" y="12"/>
                  </a:cxn>
                  <a:cxn ang="0">
                    <a:pos x="36" y="30"/>
                  </a:cxn>
                  <a:cxn ang="0">
                    <a:pos x="0" y="48"/>
                  </a:cxn>
                  <a:cxn ang="0">
                    <a:pos x="6" y="54"/>
                  </a:cxn>
                  <a:cxn ang="0">
                    <a:pos x="36" y="36"/>
                  </a:cxn>
                  <a:cxn ang="0">
                    <a:pos x="78" y="18"/>
                  </a:cxn>
                  <a:cxn ang="0">
                    <a:pos x="120" y="6"/>
                  </a:cxn>
                  <a:cxn ang="0">
                    <a:pos x="174" y="0"/>
                  </a:cxn>
                  <a:cxn ang="0">
                    <a:pos x="174" y="0"/>
                  </a:cxn>
                </a:cxnLst>
                <a:rect l="0" t="0" r="r" b="b"/>
                <a:pathLst>
                  <a:path w="258" h="54">
                    <a:moveTo>
                      <a:pt x="174" y="0"/>
                    </a:moveTo>
                    <a:lnTo>
                      <a:pt x="216" y="6"/>
                    </a:lnTo>
                    <a:lnTo>
                      <a:pt x="258" y="12"/>
                    </a:lnTo>
                    <a:lnTo>
                      <a:pt x="252" y="6"/>
                    </a:lnTo>
                    <a:lnTo>
                      <a:pt x="216" y="0"/>
                    </a:lnTo>
                    <a:lnTo>
                      <a:pt x="174" y="0"/>
                    </a:lnTo>
                    <a:lnTo>
                      <a:pt x="120" y="6"/>
                    </a:lnTo>
                    <a:lnTo>
                      <a:pt x="78" y="12"/>
                    </a:lnTo>
                    <a:lnTo>
                      <a:pt x="36" y="30"/>
                    </a:lnTo>
                    <a:lnTo>
                      <a:pt x="0" y="48"/>
                    </a:lnTo>
                    <a:lnTo>
                      <a:pt x="6" y="54"/>
                    </a:lnTo>
                    <a:lnTo>
                      <a:pt x="36" y="36"/>
                    </a:lnTo>
                    <a:lnTo>
                      <a:pt x="78" y="18"/>
                    </a:lnTo>
                    <a:lnTo>
                      <a:pt x="120" y="6"/>
                    </a:lnTo>
                    <a:lnTo>
                      <a:pt x="174" y="0"/>
                    </a:lnTo>
                    <a:lnTo>
                      <a:pt x="17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153" name="Freeform 57"/>
              <p:cNvSpPr>
                <a:spLocks/>
              </p:cNvSpPr>
              <p:nvPr/>
            </p:nvSpPr>
            <p:spPr bwMode="hidden">
              <a:xfrm>
                <a:off x="5645" y="3066"/>
                <a:ext cx="60" cy="156"/>
              </a:xfrm>
              <a:custGeom>
                <a:avLst/>
                <a:gdLst/>
                <a:ahLst/>
                <a:cxnLst>
                  <a:cxn ang="0">
                    <a:pos x="54" y="90"/>
                  </a:cxn>
                  <a:cxn ang="0">
                    <a:pos x="48" y="126"/>
                  </a:cxn>
                  <a:cxn ang="0">
                    <a:pos x="24" y="156"/>
                  </a:cxn>
                  <a:cxn ang="0">
                    <a:pos x="30" y="156"/>
                  </a:cxn>
                  <a:cxn ang="0">
                    <a:pos x="54" y="126"/>
                  </a:cxn>
                  <a:cxn ang="0">
                    <a:pos x="60" y="90"/>
                  </a:cxn>
                  <a:cxn ang="0">
                    <a:pos x="54" y="66"/>
                  </a:cxn>
                  <a:cxn ang="0">
                    <a:pos x="48" y="42"/>
                  </a:cxn>
                  <a:cxn ang="0">
                    <a:pos x="30" y="18"/>
                  </a:cxn>
                  <a:cxn ang="0">
                    <a:pos x="6" y="0"/>
                  </a:cxn>
                  <a:cxn ang="0">
                    <a:pos x="0" y="6"/>
                  </a:cxn>
                  <a:cxn ang="0">
                    <a:pos x="24" y="24"/>
                  </a:cxn>
                  <a:cxn ang="0">
                    <a:pos x="42" y="42"/>
                  </a:cxn>
                  <a:cxn ang="0">
                    <a:pos x="48" y="66"/>
                  </a:cxn>
                  <a:cxn ang="0">
                    <a:pos x="54" y="90"/>
                  </a:cxn>
                  <a:cxn ang="0">
                    <a:pos x="54" y="90"/>
                  </a:cxn>
                </a:cxnLst>
                <a:rect l="0" t="0" r="r" b="b"/>
                <a:pathLst>
                  <a:path w="60" h="156">
                    <a:moveTo>
                      <a:pt x="54" y="90"/>
                    </a:moveTo>
                    <a:lnTo>
                      <a:pt x="48" y="126"/>
                    </a:lnTo>
                    <a:lnTo>
                      <a:pt x="24" y="156"/>
                    </a:lnTo>
                    <a:lnTo>
                      <a:pt x="30" y="156"/>
                    </a:lnTo>
                    <a:lnTo>
                      <a:pt x="54" y="126"/>
                    </a:lnTo>
                    <a:lnTo>
                      <a:pt x="60" y="90"/>
                    </a:lnTo>
                    <a:lnTo>
                      <a:pt x="54" y="66"/>
                    </a:lnTo>
                    <a:lnTo>
                      <a:pt x="48" y="42"/>
                    </a:lnTo>
                    <a:lnTo>
                      <a:pt x="30" y="18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4" y="24"/>
                    </a:lnTo>
                    <a:lnTo>
                      <a:pt x="42" y="42"/>
                    </a:lnTo>
                    <a:lnTo>
                      <a:pt x="48" y="66"/>
                    </a:lnTo>
                    <a:lnTo>
                      <a:pt x="54" y="90"/>
                    </a:lnTo>
                    <a:lnTo>
                      <a:pt x="54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154" name="Freeform 58"/>
              <p:cNvSpPr>
                <a:spLocks/>
              </p:cNvSpPr>
              <p:nvPr/>
            </p:nvSpPr>
            <p:spPr bwMode="hidden">
              <a:xfrm>
                <a:off x="5375" y="3246"/>
                <a:ext cx="192" cy="18"/>
              </a:xfrm>
              <a:custGeom>
                <a:avLst/>
                <a:gdLst/>
                <a:ahLst/>
                <a:cxnLst>
                  <a:cxn ang="0">
                    <a:pos x="114" y="12"/>
                  </a:cxn>
                  <a:cxn ang="0">
                    <a:pos x="72" y="6"/>
                  </a:cxn>
                  <a:cxn ang="0">
                    <a:pos x="30" y="0"/>
                  </a:cxn>
                  <a:cxn ang="0">
                    <a:pos x="0" y="0"/>
                  </a:cxn>
                  <a:cxn ang="0">
                    <a:pos x="54" y="12"/>
                  </a:cxn>
                  <a:cxn ang="0">
                    <a:pos x="114" y="18"/>
                  </a:cxn>
                  <a:cxn ang="0">
                    <a:pos x="156" y="18"/>
                  </a:cxn>
                  <a:cxn ang="0">
                    <a:pos x="192" y="12"/>
                  </a:cxn>
                  <a:cxn ang="0">
                    <a:pos x="186" y="0"/>
                  </a:cxn>
                  <a:cxn ang="0">
                    <a:pos x="150" y="6"/>
                  </a:cxn>
                  <a:cxn ang="0">
                    <a:pos x="114" y="12"/>
                  </a:cxn>
                  <a:cxn ang="0">
                    <a:pos x="114" y="12"/>
                  </a:cxn>
                </a:cxnLst>
                <a:rect l="0" t="0" r="r" b="b"/>
                <a:pathLst>
                  <a:path w="192" h="18">
                    <a:moveTo>
                      <a:pt x="114" y="12"/>
                    </a:moveTo>
                    <a:lnTo>
                      <a:pt x="72" y="6"/>
                    </a:lnTo>
                    <a:lnTo>
                      <a:pt x="30" y="0"/>
                    </a:lnTo>
                    <a:lnTo>
                      <a:pt x="0" y="0"/>
                    </a:lnTo>
                    <a:lnTo>
                      <a:pt x="54" y="12"/>
                    </a:lnTo>
                    <a:lnTo>
                      <a:pt x="114" y="18"/>
                    </a:lnTo>
                    <a:lnTo>
                      <a:pt x="156" y="18"/>
                    </a:lnTo>
                    <a:lnTo>
                      <a:pt x="192" y="12"/>
                    </a:lnTo>
                    <a:lnTo>
                      <a:pt x="186" y="0"/>
                    </a:lnTo>
                    <a:lnTo>
                      <a:pt x="150" y="6"/>
                    </a:lnTo>
                    <a:lnTo>
                      <a:pt x="114" y="12"/>
                    </a:lnTo>
                    <a:lnTo>
                      <a:pt x="114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155" name="Freeform 59"/>
              <p:cNvSpPr>
                <a:spLocks/>
              </p:cNvSpPr>
              <p:nvPr/>
            </p:nvSpPr>
            <p:spPr bwMode="hidden">
              <a:xfrm>
                <a:off x="5304" y="3042"/>
                <a:ext cx="161" cy="186"/>
              </a:xfrm>
              <a:custGeom>
                <a:avLst/>
                <a:gdLst/>
                <a:ahLst/>
                <a:cxnLst>
                  <a:cxn ang="0">
                    <a:pos x="11" y="114"/>
                  </a:cxn>
                  <a:cxn ang="0">
                    <a:pos x="17" y="96"/>
                  </a:cxn>
                  <a:cxn ang="0">
                    <a:pos x="23" y="78"/>
                  </a:cxn>
                  <a:cxn ang="0">
                    <a:pos x="53" y="42"/>
                  </a:cxn>
                  <a:cxn ang="0">
                    <a:pos x="101" y="18"/>
                  </a:cxn>
                  <a:cxn ang="0">
                    <a:pos x="155" y="6"/>
                  </a:cxn>
                  <a:cxn ang="0">
                    <a:pos x="161" y="0"/>
                  </a:cxn>
                  <a:cxn ang="0">
                    <a:pos x="95" y="12"/>
                  </a:cxn>
                  <a:cxn ang="0">
                    <a:pos x="47" y="36"/>
                  </a:cxn>
                  <a:cxn ang="0">
                    <a:pos x="11" y="72"/>
                  </a:cxn>
                  <a:cxn ang="0">
                    <a:pos x="5" y="90"/>
                  </a:cxn>
                  <a:cxn ang="0">
                    <a:pos x="0" y="114"/>
                  </a:cxn>
                  <a:cxn ang="0">
                    <a:pos x="11" y="150"/>
                  </a:cxn>
                  <a:cxn ang="0">
                    <a:pos x="23" y="168"/>
                  </a:cxn>
                  <a:cxn ang="0">
                    <a:pos x="41" y="186"/>
                  </a:cxn>
                  <a:cxn ang="0">
                    <a:pos x="65" y="186"/>
                  </a:cxn>
                  <a:cxn ang="0">
                    <a:pos x="41" y="168"/>
                  </a:cxn>
                  <a:cxn ang="0">
                    <a:pos x="23" y="150"/>
                  </a:cxn>
                  <a:cxn ang="0">
                    <a:pos x="17" y="132"/>
                  </a:cxn>
                  <a:cxn ang="0">
                    <a:pos x="11" y="114"/>
                  </a:cxn>
                  <a:cxn ang="0">
                    <a:pos x="11" y="114"/>
                  </a:cxn>
                </a:cxnLst>
                <a:rect l="0" t="0" r="r" b="b"/>
                <a:pathLst>
                  <a:path w="161" h="186">
                    <a:moveTo>
                      <a:pt x="11" y="114"/>
                    </a:moveTo>
                    <a:lnTo>
                      <a:pt x="17" y="96"/>
                    </a:lnTo>
                    <a:lnTo>
                      <a:pt x="23" y="78"/>
                    </a:lnTo>
                    <a:lnTo>
                      <a:pt x="53" y="42"/>
                    </a:lnTo>
                    <a:lnTo>
                      <a:pt x="101" y="18"/>
                    </a:lnTo>
                    <a:lnTo>
                      <a:pt x="155" y="6"/>
                    </a:lnTo>
                    <a:lnTo>
                      <a:pt x="161" y="0"/>
                    </a:lnTo>
                    <a:lnTo>
                      <a:pt x="95" y="12"/>
                    </a:lnTo>
                    <a:lnTo>
                      <a:pt x="47" y="36"/>
                    </a:lnTo>
                    <a:lnTo>
                      <a:pt x="11" y="72"/>
                    </a:lnTo>
                    <a:lnTo>
                      <a:pt x="5" y="90"/>
                    </a:lnTo>
                    <a:lnTo>
                      <a:pt x="0" y="114"/>
                    </a:lnTo>
                    <a:lnTo>
                      <a:pt x="11" y="150"/>
                    </a:lnTo>
                    <a:lnTo>
                      <a:pt x="23" y="168"/>
                    </a:lnTo>
                    <a:lnTo>
                      <a:pt x="41" y="186"/>
                    </a:lnTo>
                    <a:lnTo>
                      <a:pt x="65" y="186"/>
                    </a:lnTo>
                    <a:lnTo>
                      <a:pt x="41" y="168"/>
                    </a:lnTo>
                    <a:lnTo>
                      <a:pt x="23" y="150"/>
                    </a:lnTo>
                    <a:lnTo>
                      <a:pt x="17" y="132"/>
                    </a:lnTo>
                    <a:lnTo>
                      <a:pt x="11" y="114"/>
                    </a:lnTo>
                    <a:lnTo>
                      <a:pt x="11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156" name="Freeform 60"/>
              <p:cNvSpPr>
                <a:spLocks/>
              </p:cNvSpPr>
              <p:nvPr/>
            </p:nvSpPr>
            <p:spPr bwMode="hidden">
              <a:xfrm>
                <a:off x="5489" y="3042"/>
                <a:ext cx="186" cy="210"/>
              </a:xfrm>
              <a:custGeom>
                <a:avLst/>
                <a:gdLst/>
                <a:ahLst/>
                <a:cxnLst>
                  <a:cxn ang="0">
                    <a:pos x="0" y="6"/>
                  </a:cxn>
                  <a:cxn ang="0">
                    <a:pos x="66" y="12"/>
                  </a:cxn>
                  <a:cxn ang="0">
                    <a:pos x="119" y="36"/>
                  </a:cxn>
                  <a:cxn ang="0">
                    <a:pos x="155" y="72"/>
                  </a:cxn>
                  <a:cxn ang="0">
                    <a:pos x="161" y="90"/>
                  </a:cxn>
                  <a:cxn ang="0">
                    <a:pos x="167" y="114"/>
                  </a:cxn>
                  <a:cxn ang="0">
                    <a:pos x="161" y="138"/>
                  </a:cxn>
                  <a:cxn ang="0">
                    <a:pos x="149" y="162"/>
                  </a:cxn>
                  <a:cxn ang="0">
                    <a:pos x="119" y="180"/>
                  </a:cxn>
                  <a:cxn ang="0">
                    <a:pos x="90" y="198"/>
                  </a:cxn>
                  <a:cxn ang="0">
                    <a:pos x="96" y="210"/>
                  </a:cxn>
                  <a:cxn ang="0">
                    <a:pos x="131" y="192"/>
                  </a:cxn>
                  <a:cxn ang="0">
                    <a:pos x="161" y="168"/>
                  </a:cxn>
                  <a:cxn ang="0">
                    <a:pos x="179" y="144"/>
                  </a:cxn>
                  <a:cxn ang="0">
                    <a:pos x="185" y="114"/>
                  </a:cxn>
                  <a:cxn ang="0">
                    <a:pos x="179" y="90"/>
                  </a:cxn>
                  <a:cxn ang="0">
                    <a:pos x="173" y="66"/>
                  </a:cxn>
                  <a:cxn ang="0">
                    <a:pos x="155" y="48"/>
                  </a:cxn>
                  <a:cxn ang="0">
                    <a:pos x="131" y="30"/>
                  </a:cxn>
                  <a:cxn ang="0">
                    <a:pos x="72" y="6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6"/>
                  </a:cxn>
                  <a:cxn ang="0">
                    <a:pos x="0" y="6"/>
                  </a:cxn>
                </a:cxnLst>
                <a:rect l="0" t="0" r="r" b="b"/>
                <a:pathLst>
                  <a:path w="185" h="210">
                    <a:moveTo>
                      <a:pt x="0" y="6"/>
                    </a:moveTo>
                    <a:lnTo>
                      <a:pt x="66" y="12"/>
                    </a:lnTo>
                    <a:lnTo>
                      <a:pt x="119" y="36"/>
                    </a:lnTo>
                    <a:lnTo>
                      <a:pt x="155" y="72"/>
                    </a:lnTo>
                    <a:lnTo>
                      <a:pt x="161" y="90"/>
                    </a:lnTo>
                    <a:lnTo>
                      <a:pt x="167" y="114"/>
                    </a:lnTo>
                    <a:lnTo>
                      <a:pt x="161" y="138"/>
                    </a:lnTo>
                    <a:lnTo>
                      <a:pt x="149" y="162"/>
                    </a:lnTo>
                    <a:lnTo>
                      <a:pt x="119" y="180"/>
                    </a:lnTo>
                    <a:lnTo>
                      <a:pt x="90" y="198"/>
                    </a:lnTo>
                    <a:lnTo>
                      <a:pt x="96" y="210"/>
                    </a:lnTo>
                    <a:lnTo>
                      <a:pt x="131" y="192"/>
                    </a:lnTo>
                    <a:lnTo>
                      <a:pt x="161" y="168"/>
                    </a:lnTo>
                    <a:lnTo>
                      <a:pt x="179" y="144"/>
                    </a:lnTo>
                    <a:lnTo>
                      <a:pt x="185" y="114"/>
                    </a:lnTo>
                    <a:lnTo>
                      <a:pt x="179" y="90"/>
                    </a:lnTo>
                    <a:lnTo>
                      <a:pt x="173" y="66"/>
                    </a:lnTo>
                    <a:lnTo>
                      <a:pt x="155" y="48"/>
                    </a:lnTo>
                    <a:lnTo>
                      <a:pt x="131" y="30"/>
                    </a:lnTo>
                    <a:lnTo>
                      <a:pt x="72" y="6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0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157" name="Freeform 61"/>
              <p:cNvSpPr>
                <a:spLocks noEditPoints="1"/>
              </p:cNvSpPr>
              <p:nvPr/>
            </p:nvSpPr>
            <p:spPr bwMode="hidden">
              <a:xfrm>
                <a:off x="5345" y="3058"/>
                <a:ext cx="299" cy="186"/>
              </a:xfrm>
              <a:custGeom>
                <a:avLst/>
                <a:gdLst/>
                <a:ahLst/>
                <a:cxnLst>
                  <a:cxn ang="0">
                    <a:pos x="150" y="0"/>
                  </a:cxn>
                  <a:cxn ang="0">
                    <a:pos x="90" y="6"/>
                  </a:cxn>
                  <a:cxn ang="0">
                    <a:pos x="42" y="30"/>
                  </a:cxn>
                  <a:cxn ang="0">
                    <a:pos x="12" y="54"/>
                  </a:cxn>
                  <a:cxn ang="0">
                    <a:pos x="6" y="72"/>
                  </a:cxn>
                  <a:cxn ang="0">
                    <a:pos x="0" y="90"/>
                  </a:cxn>
                  <a:cxn ang="0">
                    <a:pos x="6" y="108"/>
                  </a:cxn>
                  <a:cxn ang="0">
                    <a:pos x="12" y="126"/>
                  </a:cxn>
                  <a:cxn ang="0">
                    <a:pos x="42" y="156"/>
                  </a:cxn>
                  <a:cxn ang="0">
                    <a:pos x="90" y="180"/>
                  </a:cxn>
                  <a:cxn ang="0">
                    <a:pos x="150" y="186"/>
                  </a:cxn>
                  <a:cxn ang="0">
                    <a:pos x="209" y="180"/>
                  </a:cxn>
                  <a:cxn ang="0">
                    <a:pos x="257" y="156"/>
                  </a:cxn>
                  <a:cxn ang="0">
                    <a:pos x="287" y="126"/>
                  </a:cxn>
                  <a:cxn ang="0">
                    <a:pos x="299" y="108"/>
                  </a:cxn>
                  <a:cxn ang="0">
                    <a:pos x="299" y="90"/>
                  </a:cxn>
                  <a:cxn ang="0">
                    <a:pos x="299" y="72"/>
                  </a:cxn>
                  <a:cxn ang="0">
                    <a:pos x="287" y="54"/>
                  </a:cxn>
                  <a:cxn ang="0">
                    <a:pos x="257" y="30"/>
                  </a:cxn>
                  <a:cxn ang="0">
                    <a:pos x="209" y="6"/>
                  </a:cxn>
                  <a:cxn ang="0">
                    <a:pos x="150" y="0"/>
                  </a:cxn>
                  <a:cxn ang="0">
                    <a:pos x="150" y="0"/>
                  </a:cxn>
                  <a:cxn ang="0">
                    <a:pos x="150" y="180"/>
                  </a:cxn>
                  <a:cxn ang="0">
                    <a:pos x="96" y="174"/>
                  </a:cxn>
                  <a:cxn ang="0">
                    <a:pos x="48" y="156"/>
                  </a:cxn>
                  <a:cxn ang="0">
                    <a:pos x="18" y="126"/>
                  </a:cxn>
                  <a:cxn ang="0">
                    <a:pos x="12" y="108"/>
                  </a:cxn>
                  <a:cxn ang="0">
                    <a:pos x="6" y="90"/>
                  </a:cxn>
                  <a:cxn ang="0">
                    <a:pos x="12" y="72"/>
                  </a:cxn>
                  <a:cxn ang="0">
                    <a:pos x="18" y="54"/>
                  </a:cxn>
                  <a:cxn ang="0">
                    <a:pos x="48" y="30"/>
                  </a:cxn>
                  <a:cxn ang="0">
                    <a:pos x="96" y="12"/>
                  </a:cxn>
                  <a:cxn ang="0">
                    <a:pos x="150" y="6"/>
                  </a:cxn>
                  <a:cxn ang="0">
                    <a:pos x="203" y="12"/>
                  </a:cxn>
                  <a:cxn ang="0">
                    <a:pos x="251" y="30"/>
                  </a:cxn>
                  <a:cxn ang="0">
                    <a:pos x="281" y="54"/>
                  </a:cxn>
                  <a:cxn ang="0">
                    <a:pos x="293" y="72"/>
                  </a:cxn>
                  <a:cxn ang="0">
                    <a:pos x="293" y="90"/>
                  </a:cxn>
                  <a:cxn ang="0">
                    <a:pos x="293" y="108"/>
                  </a:cxn>
                  <a:cxn ang="0">
                    <a:pos x="281" y="126"/>
                  </a:cxn>
                  <a:cxn ang="0">
                    <a:pos x="251" y="156"/>
                  </a:cxn>
                  <a:cxn ang="0">
                    <a:pos x="203" y="174"/>
                  </a:cxn>
                  <a:cxn ang="0">
                    <a:pos x="150" y="180"/>
                  </a:cxn>
                  <a:cxn ang="0">
                    <a:pos x="150" y="180"/>
                  </a:cxn>
                </a:cxnLst>
                <a:rect l="0" t="0" r="r" b="b"/>
                <a:pathLst>
                  <a:path w="299" h="186">
                    <a:moveTo>
                      <a:pt x="150" y="0"/>
                    </a:moveTo>
                    <a:lnTo>
                      <a:pt x="90" y="6"/>
                    </a:lnTo>
                    <a:lnTo>
                      <a:pt x="42" y="30"/>
                    </a:lnTo>
                    <a:lnTo>
                      <a:pt x="12" y="54"/>
                    </a:lnTo>
                    <a:lnTo>
                      <a:pt x="6" y="72"/>
                    </a:lnTo>
                    <a:lnTo>
                      <a:pt x="0" y="90"/>
                    </a:lnTo>
                    <a:lnTo>
                      <a:pt x="6" y="108"/>
                    </a:lnTo>
                    <a:lnTo>
                      <a:pt x="12" y="126"/>
                    </a:lnTo>
                    <a:lnTo>
                      <a:pt x="42" y="156"/>
                    </a:lnTo>
                    <a:lnTo>
                      <a:pt x="90" y="180"/>
                    </a:lnTo>
                    <a:lnTo>
                      <a:pt x="150" y="186"/>
                    </a:lnTo>
                    <a:lnTo>
                      <a:pt x="209" y="180"/>
                    </a:lnTo>
                    <a:lnTo>
                      <a:pt x="257" y="156"/>
                    </a:lnTo>
                    <a:lnTo>
                      <a:pt x="287" y="126"/>
                    </a:lnTo>
                    <a:lnTo>
                      <a:pt x="299" y="108"/>
                    </a:lnTo>
                    <a:lnTo>
                      <a:pt x="299" y="90"/>
                    </a:lnTo>
                    <a:lnTo>
                      <a:pt x="299" y="72"/>
                    </a:lnTo>
                    <a:lnTo>
                      <a:pt x="287" y="54"/>
                    </a:lnTo>
                    <a:lnTo>
                      <a:pt x="257" y="30"/>
                    </a:lnTo>
                    <a:lnTo>
                      <a:pt x="209" y="6"/>
                    </a:lnTo>
                    <a:lnTo>
                      <a:pt x="150" y="0"/>
                    </a:lnTo>
                    <a:lnTo>
                      <a:pt x="150" y="0"/>
                    </a:lnTo>
                    <a:close/>
                    <a:moveTo>
                      <a:pt x="150" y="180"/>
                    </a:moveTo>
                    <a:lnTo>
                      <a:pt x="96" y="174"/>
                    </a:lnTo>
                    <a:lnTo>
                      <a:pt x="48" y="156"/>
                    </a:lnTo>
                    <a:lnTo>
                      <a:pt x="18" y="126"/>
                    </a:lnTo>
                    <a:lnTo>
                      <a:pt x="12" y="108"/>
                    </a:lnTo>
                    <a:lnTo>
                      <a:pt x="6" y="90"/>
                    </a:lnTo>
                    <a:lnTo>
                      <a:pt x="12" y="72"/>
                    </a:lnTo>
                    <a:lnTo>
                      <a:pt x="18" y="54"/>
                    </a:lnTo>
                    <a:lnTo>
                      <a:pt x="48" y="30"/>
                    </a:lnTo>
                    <a:lnTo>
                      <a:pt x="96" y="12"/>
                    </a:lnTo>
                    <a:lnTo>
                      <a:pt x="150" y="6"/>
                    </a:lnTo>
                    <a:lnTo>
                      <a:pt x="203" y="12"/>
                    </a:lnTo>
                    <a:lnTo>
                      <a:pt x="251" y="30"/>
                    </a:lnTo>
                    <a:lnTo>
                      <a:pt x="281" y="54"/>
                    </a:lnTo>
                    <a:lnTo>
                      <a:pt x="293" y="72"/>
                    </a:lnTo>
                    <a:lnTo>
                      <a:pt x="293" y="90"/>
                    </a:lnTo>
                    <a:lnTo>
                      <a:pt x="293" y="108"/>
                    </a:lnTo>
                    <a:lnTo>
                      <a:pt x="281" y="126"/>
                    </a:lnTo>
                    <a:lnTo>
                      <a:pt x="251" y="156"/>
                    </a:lnTo>
                    <a:lnTo>
                      <a:pt x="203" y="174"/>
                    </a:lnTo>
                    <a:lnTo>
                      <a:pt x="150" y="180"/>
                    </a:lnTo>
                    <a:lnTo>
                      <a:pt x="150" y="18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grpSp>
            <p:nvGrpSpPr>
              <p:cNvPr id="4158" name="Group 62"/>
              <p:cNvGrpSpPr>
                <a:grpSpLocks/>
              </p:cNvGrpSpPr>
              <p:nvPr/>
            </p:nvGrpSpPr>
            <p:grpSpPr bwMode="auto">
              <a:xfrm>
                <a:off x="5381" y="3085"/>
                <a:ext cx="227" cy="132"/>
                <a:chOff x="5381" y="3085"/>
                <a:chExt cx="227" cy="132"/>
              </a:xfrm>
            </p:grpSpPr>
            <p:sp>
              <p:nvSpPr>
                <p:cNvPr id="4159" name="Oval 63"/>
                <p:cNvSpPr>
                  <a:spLocks noChangeArrowheads="1"/>
                </p:cNvSpPr>
                <p:nvPr userDrawn="1"/>
              </p:nvSpPr>
              <p:spPr bwMode="hidden">
                <a:xfrm>
                  <a:off x="5381" y="3085"/>
                  <a:ext cx="227" cy="13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4160" name="Oval 64"/>
                <p:cNvSpPr>
                  <a:spLocks noChangeArrowheads="1"/>
                </p:cNvSpPr>
                <p:nvPr userDrawn="1"/>
              </p:nvSpPr>
              <p:spPr bwMode="hidden">
                <a:xfrm>
                  <a:off x="5403" y="3099"/>
                  <a:ext cx="182" cy="10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4161" name="Oval 65"/>
                <p:cNvSpPr>
                  <a:spLocks noChangeArrowheads="1"/>
                </p:cNvSpPr>
                <p:nvPr userDrawn="1"/>
              </p:nvSpPr>
              <p:spPr bwMode="hidden">
                <a:xfrm>
                  <a:off x="5431" y="3109"/>
                  <a:ext cx="125" cy="8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4162" name="Oval 66"/>
                <p:cNvSpPr>
                  <a:spLocks noChangeArrowheads="1"/>
                </p:cNvSpPr>
                <p:nvPr userDrawn="1"/>
              </p:nvSpPr>
              <p:spPr bwMode="hidden">
                <a:xfrm>
                  <a:off x="5458" y="3125"/>
                  <a:ext cx="73" cy="47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</p:grpSp>
        </p:grpSp>
      </p:grpSp>
      <p:sp>
        <p:nvSpPr>
          <p:cNvPr id="4163" name="Rectangle 67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4164" name="Rectangle 6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165" name="Rectangle 6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ru-RU"/>
          </a:p>
        </p:txBody>
      </p:sp>
      <p:sp>
        <p:nvSpPr>
          <p:cNvPr id="4166" name="Rectangle 7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ru-RU"/>
          </a:p>
        </p:txBody>
      </p:sp>
      <p:sp>
        <p:nvSpPr>
          <p:cNvPr id="4167" name="Rectangle 7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1C2FE943-698B-47BB-B769-7037115FBB41}" type="slidenum">
              <a:rPr lang="ru-RU"/>
              <a:pPr/>
              <a:t>‹#›</a:t>
            </a:fld>
            <a:endParaRPr 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iming>
    <p:tnLst>
      <p:par>
        <p:cTn id="1" dur="indefinite" restart="never" nodeType="tmRoot"/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Ø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2"/>
        </a:buClr>
        <a:buSzPct val="50000"/>
        <a:buFont typeface="Wingdings" pitchFamily="2" charset="2"/>
        <a:buChar char="l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Char char="•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5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9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9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09" name="Group 61"/>
          <p:cNvGrpSpPr>
            <a:grpSpLocks/>
          </p:cNvGrpSpPr>
          <p:nvPr/>
        </p:nvGrpSpPr>
        <p:grpSpPr bwMode="auto">
          <a:xfrm>
            <a:off x="1763713" y="765175"/>
            <a:ext cx="966787" cy="877888"/>
            <a:chOff x="1111" y="482"/>
            <a:chExt cx="609" cy="553"/>
          </a:xfrm>
        </p:grpSpPr>
        <p:pic>
          <p:nvPicPr>
            <p:cNvPr id="2053" name="Picture 5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1111" y="482"/>
              <a:ext cx="544" cy="1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2054" name="Picture 6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1120" y="724"/>
              <a:ext cx="544" cy="1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2056" name="Picture 8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 rot="3498057">
              <a:off x="1365" y="417"/>
              <a:ext cx="166" cy="5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2057" name="Picture 9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 rot="3218241">
              <a:off x="1363" y="680"/>
              <a:ext cx="166" cy="5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  <p:grpSp>
        <p:nvGrpSpPr>
          <p:cNvPr id="2110" name="Group 62"/>
          <p:cNvGrpSpPr>
            <a:grpSpLocks/>
          </p:cNvGrpSpPr>
          <p:nvPr/>
        </p:nvGrpSpPr>
        <p:grpSpPr bwMode="auto">
          <a:xfrm>
            <a:off x="2555875" y="893763"/>
            <a:ext cx="863600" cy="877887"/>
            <a:chOff x="1610" y="563"/>
            <a:chExt cx="544" cy="553"/>
          </a:xfrm>
        </p:grpSpPr>
        <p:pic>
          <p:nvPicPr>
            <p:cNvPr id="2055" name="Picture 7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1610" y="799"/>
              <a:ext cx="544" cy="1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2058" name="Picture 10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 rot="1036777">
              <a:off x="1746" y="572"/>
              <a:ext cx="166" cy="5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2061" name="Picture 13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 rot="20563223" flipH="1">
              <a:off x="1891" y="563"/>
              <a:ext cx="166" cy="5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  <p:grpSp>
        <p:nvGrpSpPr>
          <p:cNvPr id="2111" name="Group 63"/>
          <p:cNvGrpSpPr>
            <a:grpSpLocks/>
          </p:cNvGrpSpPr>
          <p:nvPr/>
        </p:nvGrpSpPr>
        <p:grpSpPr bwMode="auto">
          <a:xfrm>
            <a:off x="3419475" y="692150"/>
            <a:ext cx="865188" cy="1439863"/>
            <a:chOff x="2154" y="436"/>
            <a:chExt cx="545" cy="907"/>
          </a:xfrm>
        </p:grpSpPr>
        <p:pic>
          <p:nvPicPr>
            <p:cNvPr id="2060" name="Picture 12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 rot="1036777">
              <a:off x="2290" y="436"/>
              <a:ext cx="166" cy="5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2062" name="Picture 14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 rot="20563223" flipH="1">
              <a:off x="2417" y="445"/>
              <a:ext cx="166" cy="5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2063" name="Picture 15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2154" y="845"/>
              <a:ext cx="544" cy="1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2064" name="Picture 16"/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 rot="1813088">
              <a:off x="2561" y="890"/>
              <a:ext cx="138" cy="4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2065" name="Picture 17"/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 rot="19786912" flipH="1">
              <a:off x="2200" y="890"/>
              <a:ext cx="138" cy="4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  <p:grpSp>
        <p:nvGrpSpPr>
          <p:cNvPr id="2112" name="Group 64"/>
          <p:cNvGrpSpPr>
            <a:grpSpLocks/>
          </p:cNvGrpSpPr>
          <p:nvPr/>
        </p:nvGrpSpPr>
        <p:grpSpPr bwMode="auto">
          <a:xfrm>
            <a:off x="4284663" y="908050"/>
            <a:ext cx="863600" cy="877888"/>
            <a:chOff x="2699" y="572"/>
            <a:chExt cx="544" cy="553"/>
          </a:xfrm>
        </p:grpSpPr>
        <p:pic>
          <p:nvPicPr>
            <p:cNvPr id="2066" name="Picture 18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2699" y="808"/>
              <a:ext cx="544" cy="1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2067" name="Picture 19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 rot="1036777">
              <a:off x="2835" y="581"/>
              <a:ext cx="166" cy="5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2068" name="Picture 20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 rot="20563223" flipH="1">
              <a:off x="2980" y="572"/>
              <a:ext cx="166" cy="5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  <p:grpSp>
        <p:nvGrpSpPr>
          <p:cNvPr id="2113" name="Group 65"/>
          <p:cNvGrpSpPr>
            <a:grpSpLocks/>
          </p:cNvGrpSpPr>
          <p:nvPr/>
        </p:nvGrpSpPr>
        <p:grpSpPr bwMode="auto">
          <a:xfrm>
            <a:off x="5349875" y="692150"/>
            <a:ext cx="863600" cy="1512888"/>
            <a:chOff x="3370" y="436"/>
            <a:chExt cx="544" cy="953"/>
          </a:xfrm>
        </p:grpSpPr>
        <p:pic>
          <p:nvPicPr>
            <p:cNvPr id="2052" name="Picture 4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3742" y="436"/>
              <a:ext cx="166" cy="5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2059" name="Picture 11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3379" y="436"/>
              <a:ext cx="166" cy="5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2069" name="Picture 21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3742" y="845"/>
              <a:ext cx="166" cy="5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2071" name="Picture 23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3370" y="835"/>
              <a:ext cx="544" cy="1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  <p:grpSp>
        <p:nvGrpSpPr>
          <p:cNvPr id="2114" name="Group 66"/>
          <p:cNvGrpSpPr>
            <a:grpSpLocks/>
          </p:cNvGrpSpPr>
          <p:nvPr/>
        </p:nvGrpSpPr>
        <p:grpSpPr bwMode="auto">
          <a:xfrm>
            <a:off x="6443663" y="981075"/>
            <a:ext cx="792162" cy="863600"/>
            <a:chOff x="4059" y="618"/>
            <a:chExt cx="499" cy="544"/>
          </a:xfrm>
        </p:grpSpPr>
        <p:pic>
          <p:nvPicPr>
            <p:cNvPr id="2072" name="Picture 24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4059" y="618"/>
              <a:ext cx="166" cy="5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2073" name="Picture 25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4392" y="618"/>
              <a:ext cx="166" cy="5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2074" name="Picture 26"/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 rot="1813088">
              <a:off x="4239" y="664"/>
              <a:ext cx="138" cy="4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  <p:grpSp>
        <p:nvGrpSpPr>
          <p:cNvPr id="2116" name="Group 68"/>
          <p:cNvGrpSpPr>
            <a:grpSpLocks/>
          </p:cNvGrpSpPr>
          <p:nvPr/>
        </p:nvGrpSpPr>
        <p:grpSpPr bwMode="auto">
          <a:xfrm>
            <a:off x="3427413" y="2349500"/>
            <a:ext cx="1200150" cy="1055688"/>
            <a:chOff x="2159" y="1480"/>
            <a:chExt cx="756" cy="665"/>
          </a:xfrm>
        </p:grpSpPr>
        <p:pic>
          <p:nvPicPr>
            <p:cNvPr id="2070" name="Picture 22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2170" y="1480"/>
              <a:ext cx="544" cy="1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2075" name="Picture 27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2159" y="1571"/>
              <a:ext cx="166" cy="5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2076" name="Picture 28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2200" y="1979"/>
              <a:ext cx="544" cy="1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2078" name="Picture 30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2749" y="1571"/>
              <a:ext cx="166" cy="5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  <p:grpSp>
        <p:nvGrpSpPr>
          <p:cNvPr id="2117" name="Group 69"/>
          <p:cNvGrpSpPr>
            <a:grpSpLocks/>
          </p:cNvGrpSpPr>
          <p:nvPr/>
        </p:nvGrpSpPr>
        <p:grpSpPr bwMode="auto">
          <a:xfrm>
            <a:off x="4381500" y="2349500"/>
            <a:ext cx="982663" cy="1055688"/>
            <a:chOff x="2760" y="1480"/>
            <a:chExt cx="619" cy="665"/>
          </a:xfrm>
        </p:grpSpPr>
        <p:pic>
          <p:nvPicPr>
            <p:cNvPr id="2077" name="Picture 29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2760" y="1480"/>
              <a:ext cx="544" cy="1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2079" name="Picture 31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2789" y="1979"/>
              <a:ext cx="544" cy="1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2080" name="Picture 32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3213" y="1570"/>
              <a:ext cx="166" cy="5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  <p:grpSp>
        <p:nvGrpSpPr>
          <p:cNvPr id="2118" name="Group 70"/>
          <p:cNvGrpSpPr>
            <a:grpSpLocks/>
          </p:cNvGrpSpPr>
          <p:nvPr/>
        </p:nvGrpSpPr>
        <p:grpSpPr bwMode="auto">
          <a:xfrm>
            <a:off x="900113" y="4462463"/>
            <a:ext cx="881062" cy="1127125"/>
            <a:chOff x="567" y="2811"/>
            <a:chExt cx="555" cy="710"/>
          </a:xfrm>
        </p:grpSpPr>
        <p:pic>
          <p:nvPicPr>
            <p:cNvPr id="2081" name="Picture 33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578" y="2811"/>
              <a:ext cx="544" cy="1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2082" name="Picture 34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567" y="2902"/>
              <a:ext cx="166" cy="5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2083" name="Picture 35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578" y="3355"/>
              <a:ext cx="544" cy="1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  <p:grpSp>
        <p:nvGrpSpPr>
          <p:cNvPr id="2119" name="Group 71"/>
          <p:cNvGrpSpPr>
            <a:grpSpLocks/>
          </p:cNvGrpSpPr>
          <p:nvPr/>
        </p:nvGrpSpPr>
        <p:grpSpPr bwMode="auto">
          <a:xfrm>
            <a:off x="1979613" y="4437063"/>
            <a:ext cx="984250" cy="1008062"/>
            <a:chOff x="1247" y="2795"/>
            <a:chExt cx="620" cy="635"/>
          </a:xfrm>
        </p:grpSpPr>
        <p:pic>
          <p:nvPicPr>
            <p:cNvPr id="2085" name="Picture 37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1258" y="2795"/>
              <a:ext cx="544" cy="1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2086" name="Picture 38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1247" y="2886"/>
              <a:ext cx="166" cy="5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2088" name="Picture 40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1701" y="2886"/>
              <a:ext cx="166" cy="5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  <p:grpSp>
        <p:nvGrpSpPr>
          <p:cNvPr id="2120" name="Group 72"/>
          <p:cNvGrpSpPr>
            <a:grpSpLocks/>
          </p:cNvGrpSpPr>
          <p:nvPr/>
        </p:nvGrpSpPr>
        <p:grpSpPr bwMode="auto">
          <a:xfrm>
            <a:off x="3059113" y="4581525"/>
            <a:ext cx="792162" cy="863600"/>
            <a:chOff x="1927" y="2886"/>
            <a:chExt cx="499" cy="544"/>
          </a:xfrm>
        </p:grpSpPr>
        <p:pic>
          <p:nvPicPr>
            <p:cNvPr id="2089" name="Picture 41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1927" y="2886"/>
              <a:ext cx="166" cy="5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2090" name="Picture 42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2260" y="2886"/>
              <a:ext cx="166" cy="5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2091" name="Picture 43"/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 rot="1813088">
              <a:off x="2107" y="2932"/>
              <a:ext cx="138" cy="4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  <p:grpSp>
        <p:nvGrpSpPr>
          <p:cNvPr id="2121" name="Group 73"/>
          <p:cNvGrpSpPr>
            <a:grpSpLocks/>
          </p:cNvGrpSpPr>
          <p:nvPr/>
        </p:nvGrpSpPr>
        <p:grpSpPr bwMode="auto">
          <a:xfrm>
            <a:off x="3924300" y="4292600"/>
            <a:ext cx="863600" cy="1512888"/>
            <a:chOff x="2472" y="2704"/>
            <a:chExt cx="544" cy="953"/>
          </a:xfrm>
        </p:grpSpPr>
        <p:pic>
          <p:nvPicPr>
            <p:cNvPr id="2092" name="Picture 44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2844" y="2704"/>
              <a:ext cx="166" cy="5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2093" name="Picture 45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2481" y="2704"/>
              <a:ext cx="166" cy="5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2094" name="Picture 46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2844" y="3113"/>
              <a:ext cx="166" cy="5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2095" name="Picture 47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2472" y="3103"/>
              <a:ext cx="544" cy="1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  <p:grpSp>
        <p:nvGrpSpPr>
          <p:cNvPr id="2122" name="Group 74"/>
          <p:cNvGrpSpPr>
            <a:grpSpLocks/>
          </p:cNvGrpSpPr>
          <p:nvPr/>
        </p:nvGrpSpPr>
        <p:grpSpPr bwMode="auto">
          <a:xfrm>
            <a:off x="4932363" y="4321175"/>
            <a:ext cx="434975" cy="1268413"/>
            <a:chOff x="3107" y="2722"/>
            <a:chExt cx="274" cy="799"/>
          </a:xfrm>
        </p:grpSpPr>
        <p:pic>
          <p:nvPicPr>
            <p:cNvPr id="2096" name="Picture 48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3107" y="2886"/>
              <a:ext cx="166" cy="5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2097" name="Picture 49"/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 rot="1813088">
              <a:off x="3243" y="2722"/>
              <a:ext cx="138" cy="4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2098" name="Picture 50"/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 rot="19786912" flipV="1">
              <a:off x="3243" y="3068"/>
              <a:ext cx="138" cy="4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  <p:grpSp>
        <p:nvGrpSpPr>
          <p:cNvPr id="2123" name="Group 75"/>
          <p:cNvGrpSpPr>
            <a:grpSpLocks/>
          </p:cNvGrpSpPr>
          <p:nvPr/>
        </p:nvGrpSpPr>
        <p:grpSpPr bwMode="auto">
          <a:xfrm>
            <a:off x="5437188" y="4581525"/>
            <a:ext cx="863600" cy="877888"/>
            <a:chOff x="3425" y="2886"/>
            <a:chExt cx="544" cy="553"/>
          </a:xfrm>
        </p:grpSpPr>
        <p:pic>
          <p:nvPicPr>
            <p:cNvPr id="2099" name="Picture 51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3425" y="3122"/>
              <a:ext cx="544" cy="1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2100" name="Picture 52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 rot="1036777">
              <a:off x="3561" y="2895"/>
              <a:ext cx="166" cy="5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2101" name="Picture 53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 rot="20563223" flipH="1">
              <a:off x="3706" y="2886"/>
              <a:ext cx="166" cy="5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  <p:grpSp>
        <p:nvGrpSpPr>
          <p:cNvPr id="2124" name="Group 76"/>
          <p:cNvGrpSpPr>
            <a:grpSpLocks/>
          </p:cNvGrpSpPr>
          <p:nvPr/>
        </p:nvGrpSpPr>
        <p:grpSpPr bwMode="auto">
          <a:xfrm>
            <a:off x="6372225" y="4437063"/>
            <a:ext cx="911225" cy="935037"/>
            <a:chOff x="4014" y="2795"/>
            <a:chExt cx="574" cy="589"/>
          </a:xfrm>
        </p:grpSpPr>
        <p:pic>
          <p:nvPicPr>
            <p:cNvPr id="2102" name="Picture 54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4014" y="2840"/>
              <a:ext cx="166" cy="5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2103" name="Picture 55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4422" y="2840"/>
              <a:ext cx="166" cy="5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2104" name="Picture 56"/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 rot="1813088">
              <a:off x="4332" y="2795"/>
              <a:ext cx="138" cy="4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2105" name="Picture 57"/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 rot="19786912" flipH="1">
              <a:off x="4105" y="2795"/>
              <a:ext cx="138" cy="4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  <p:grpSp>
        <p:nvGrpSpPr>
          <p:cNvPr id="2125" name="Group 77"/>
          <p:cNvGrpSpPr>
            <a:grpSpLocks/>
          </p:cNvGrpSpPr>
          <p:nvPr/>
        </p:nvGrpSpPr>
        <p:grpSpPr bwMode="auto">
          <a:xfrm>
            <a:off x="7308850" y="4725988"/>
            <a:ext cx="792163" cy="863600"/>
            <a:chOff x="4604" y="2977"/>
            <a:chExt cx="499" cy="544"/>
          </a:xfrm>
        </p:grpSpPr>
        <p:pic>
          <p:nvPicPr>
            <p:cNvPr id="2106" name="Picture 58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4604" y="2977"/>
              <a:ext cx="166" cy="5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2107" name="Picture 59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4937" y="2977"/>
              <a:ext cx="166" cy="5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2108" name="Picture 60"/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 rot="1813088">
              <a:off x="4784" y="3023"/>
              <a:ext cx="138" cy="4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2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2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2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2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6" dur="500"/>
                                        <p:tgtEl>
                                          <p:spTgt spid="2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9" dur="500"/>
                                        <p:tgtEl>
                                          <p:spTgt spid="2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2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2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2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2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2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2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2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4" dur="500"/>
                                        <p:tgtEl>
                                          <p:spTgt spid="2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4" name="Группа 27"/>
          <p:cNvGrpSpPr/>
          <p:nvPr/>
        </p:nvGrpSpPr>
        <p:grpSpPr>
          <a:xfrm>
            <a:off x="2163779" y="1522208"/>
            <a:ext cx="4765675" cy="4637087"/>
            <a:chOff x="2182813" y="1528763"/>
            <a:chExt cx="4765675" cy="4637087"/>
          </a:xfrm>
        </p:grpSpPr>
        <p:pic>
          <p:nvPicPr>
            <p:cNvPr id="55" name="Picture 4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prstClr val="black"/>
                <a:schemeClr val="accent2">
                  <a:tint val="45000"/>
                  <a:satMod val="400000"/>
                </a:schemeClr>
              </a:duotone>
              <a:lum bright="-5000" contrast="34000"/>
            </a:blip>
            <a:srcRect/>
            <a:stretch>
              <a:fillRect/>
            </a:stretch>
          </p:blipFill>
          <p:spPr bwMode="auto">
            <a:xfrm>
              <a:off x="2197100" y="1673225"/>
              <a:ext cx="460375" cy="15128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56" name="Picture 5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prstClr val="black"/>
                <a:schemeClr val="accent2">
                  <a:tint val="45000"/>
                  <a:satMod val="400000"/>
                </a:schemeClr>
              </a:duotone>
              <a:lum bright="-5000" contrast="34000"/>
            </a:blip>
            <a:srcRect/>
            <a:stretch>
              <a:fillRect/>
            </a:stretch>
          </p:blipFill>
          <p:spPr bwMode="auto">
            <a:xfrm>
              <a:off x="2182813" y="3084513"/>
              <a:ext cx="460375" cy="1512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57" name="Picture 6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prstClr val="black"/>
                <a:schemeClr val="accent2">
                  <a:tint val="45000"/>
                  <a:satMod val="400000"/>
                </a:schemeClr>
              </a:duotone>
              <a:lum bright="-5000" contrast="34000"/>
            </a:blip>
            <a:srcRect/>
            <a:stretch>
              <a:fillRect/>
            </a:stretch>
          </p:blipFill>
          <p:spPr bwMode="auto">
            <a:xfrm>
              <a:off x="2368932" y="1533570"/>
              <a:ext cx="1512888" cy="4603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58" name="Picture 7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prstClr val="black"/>
                <a:schemeClr val="accent2">
                  <a:tint val="45000"/>
                  <a:satMod val="400000"/>
                </a:schemeClr>
              </a:duotone>
              <a:lum bright="-5000" contrast="34000"/>
            </a:blip>
            <a:srcRect/>
            <a:stretch>
              <a:fillRect/>
            </a:stretch>
          </p:blipFill>
          <p:spPr bwMode="auto">
            <a:xfrm>
              <a:off x="3810000" y="1528763"/>
              <a:ext cx="1512888" cy="4603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59" name="Picture 8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prstClr val="black"/>
                <a:schemeClr val="accent2">
                  <a:tint val="45000"/>
                  <a:satMod val="400000"/>
                </a:schemeClr>
              </a:duotone>
              <a:lum bright="-5000" contrast="34000"/>
            </a:blip>
            <a:srcRect/>
            <a:stretch>
              <a:fillRect/>
            </a:stretch>
          </p:blipFill>
          <p:spPr bwMode="auto">
            <a:xfrm>
              <a:off x="2397125" y="2940050"/>
              <a:ext cx="1512888" cy="4603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60" name="Picture 9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prstClr val="black"/>
                <a:schemeClr val="accent2">
                  <a:tint val="45000"/>
                  <a:satMod val="400000"/>
                </a:schemeClr>
              </a:duotone>
              <a:lum bright="-5000" contrast="34000"/>
            </a:blip>
            <a:srcRect/>
            <a:stretch>
              <a:fillRect/>
            </a:stretch>
          </p:blipFill>
          <p:spPr bwMode="auto">
            <a:xfrm>
              <a:off x="3794125" y="2940050"/>
              <a:ext cx="1512888" cy="4603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61" name="Picture 10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prstClr val="black"/>
                <a:schemeClr val="accent2">
                  <a:tint val="45000"/>
                  <a:satMod val="400000"/>
                </a:schemeClr>
              </a:duotone>
              <a:lum bright="-5000" contrast="34000"/>
            </a:blip>
            <a:srcRect/>
            <a:stretch>
              <a:fillRect/>
            </a:stretch>
          </p:blipFill>
          <p:spPr bwMode="auto">
            <a:xfrm>
              <a:off x="2382838" y="4308475"/>
              <a:ext cx="1512887" cy="4603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62" name="Picture 11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prstClr val="black"/>
                <a:schemeClr val="accent2">
                  <a:tint val="45000"/>
                  <a:satMod val="400000"/>
                </a:schemeClr>
              </a:duotone>
              <a:lum bright="-5000" contrast="34000"/>
            </a:blip>
            <a:srcRect/>
            <a:stretch>
              <a:fillRect/>
            </a:stretch>
          </p:blipFill>
          <p:spPr bwMode="auto">
            <a:xfrm>
              <a:off x="3779838" y="4308475"/>
              <a:ext cx="1512887" cy="4603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63" name="Picture 12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prstClr val="black"/>
                <a:schemeClr val="accent2">
                  <a:tint val="45000"/>
                  <a:satMod val="400000"/>
                </a:schemeClr>
              </a:duotone>
              <a:lum bright="-5000" contrast="34000"/>
            </a:blip>
            <a:srcRect/>
            <a:stretch>
              <a:fillRect/>
            </a:stretch>
          </p:blipFill>
          <p:spPr bwMode="auto">
            <a:xfrm>
              <a:off x="3578225" y="1673225"/>
              <a:ext cx="460375" cy="15128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64" name="Picture 13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prstClr val="black"/>
                <a:schemeClr val="accent2">
                  <a:tint val="45000"/>
                  <a:satMod val="400000"/>
                </a:schemeClr>
              </a:duotone>
              <a:lum bright="-5000" contrast="34000"/>
            </a:blip>
            <a:srcRect/>
            <a:stretch>
              <a:fillRect/>
            </a:stretch>
          </p:blipFill>
          <p:spPr bwMode="auto">
            <a:xfrm>
              <a:off x="3563938" y="3084513"/>
              <a:ext cx="460375" cy="1512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65" name="Picture 14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prstClr val="black"/>
                <a:schemeClr val="accent2">
                  <a:tint val="45000"/>
                  <a:satMod val="400000"/>
                </a:schemeClr>
              </a:duotone>
              <a:lum bright="-5000" contrast="34000"/>
            </a:blip>
            <a:srcRect/>
            <a:stretch>
              <a:fillRect/>
            </a:stretch>
          </p:blipFill>
          <p:spPr bwMode="auto">
            <a:xfrm>
              <a:off x="5048250" y="1673225"/>
              <a:ext cx="460375" cy="15128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66" name="Picture 15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prstClr val="black"/>
                <a:schemeClr val="accent2">
                  <a:tint val="45000"/>
                  <a:satMod val="400000"/>
                </a:schemeClr>
              </a:duotone>
              <a:lum bright="-5000" contrast="34000"/>
            </a:blip>
            <a:srcRect/>
            <a:stretch>
              <a:fillRect/>
            </a:stretch>
          </p:blipFill>
          <p:spPr bwMode="auto">
            <a:xfrm>
              <a:off x="5033963" y="3084513"/>
              <a:ext cx="460375" cy="1512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67" name="Picture 16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prstClr val="black"/>
                <a:schemeClr val="accent2">
                  <a:tint val="45000"/>
                  <a:satMod val="400000"/>
                </a:schemeClr>
              </a:duotone>
              <a:lum bright="-5000" contrast="34000"/>
            </a:blip>
            <a:srcRect/>
            <a:stretch>
              <a:fillRect/>
            </a:stretch>
          </p:blipFill>
          <p:spPr bwMode="auto">
            <a:xfrm>
              <a:off x="5276850" y="1528763"/>
              <a:ext cx="1512888" cy="4603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68" name="Picture 17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prstClr val="black"/>
                <a:schemeClr val="accent2">
                  <a:tint val="45000"/>
                  <a:satMod val="400000"/>
                </a:schemeClr>
              </a:duotone>
              <a:lum bright="-5000" contrast="34000"/>
            </a:blip>
            <a:srcRect/>
            <a:stretch>
              <a:fillRect/>
            </a:stretch>
          </p:blipFill>
          <p:spPr bwMode="auto">
            <a:xfrm>
              <a:off x="5219700" y="2940050"/>
              <a:ext cx="1512888" cy="4603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69" name="Picture 18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prstClr val="black"/>
                <a:schemeClr val="accent2">
                  <a:tint val="45000"/>
                  <a:satMod val="400000"/>
                </a:schemeClr>
              </a:duotone>
              <a:lum bright="-5000" contrast="34000"/>
            </a:blip>
            <a:srcRect/>
            <a:stretch>
              <a:fillRect/>
            </a:stretch>
          </p:blipFill>
          <p:spPr bwMode="auto">
            <a:xfrm>
              <a:off x="5219700" y="4294188"/>
              <a:ext cx="1512888" cy="4603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70" name="Picture 19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prstClr val="black"/>
                <a:schemeClr val="accent2">
                  <a:tint val="45000"/>
                  <a:satMod val="400000"/>
                </a:schemeClr>
              </a:duotone>
              <a:lum bright="-5000" contrast="34000"/>
            </a:blip>
            <a:srcRect/>
            <a:stretch>
              <a:fillRect/>
            </a:stretch>
          </p:blipFill>
          <p:spPr bwMode="auto">
            <a:xfrm>
              <a:off x="6488113" y="1673225"/>
              <a:ext cx="460375" cy="15128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71" name="Picture 20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prstClr val="black"/>
                <a:schemeClr val="accent2">
                  <a:tint val="45000"/>
                  <a:satMod val="400000"/>
                </a:schemeClr>
              </a:duotone>
              <a:lum bright="-5000" contrast="34000"/>
            </a:blip>
            <a:srcRect/>
            <a:stretch>
              <a:fillRect/>
            </a:stretch>
          </p:blipFill>
          <p:spPr bwMode="auto">
            <a:xfrm>
              <a:off x="6473825" y="3084513"/>
              <a:ext cx="460375" cy="1512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72" name="Picture 21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prstClr val="black"/>
                <a:schemeClr val="accent2">
                  <a:tint val="45000"/>
                  <a:satMod val="400000"/>
                </a:schemeClr>
              </a:duotone>
              <a:lum bright="-5000" contrast="34000"/>
            </a:blip>
            <a:srcRect/>
            <a:stretch>
              <a:fillRect/>
            </a:stretch>
          </p:blipFill>
          <p:spPr bwMode="auto">
            <a:xfrm>
              <a:off x="6473825" y="4494213"/>
              <a:ext cx="460375" cy="1512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73" name="Picture 22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prstClr val="black"/>
                <a:schemeClr val="accent2">
                  <a:tint val="45000"/>
                  <a:satMod val="400000"/>
                </a:schemeClr>
              </a:duotone>
              <a:lum bright="-5000" contrast="34000"/>
            </a:blip>
            <a:srcRect/>
            <a:stretch>
              <a:fillRect/>
            </a:stretch>
          </p:blipFill>
          <p:spPr bwMode="auto">
            <a:xfrm>
              <a:off x="5005388" y="4479925"/>
              <a:ext cx="460375" cy="15128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74" name="Picture 23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prstClr val="black"/>
                <a:schemeClr val="accent2">
                  <a:tint val="45000"/>
                  <a:satMod val="400000"/>
                </a:schemeClr>
              </a:duotone>
              <a:lum bright="-5000" contrast="34000"/>
            </a:blip>
            <a:srcRect/>
            <a:stretch>
              <a:fillRect/>
            </a:stretch>
          </p:blipFill>
          <p:spPr bwMode="auto">
            <a:xfrm>
              <a:off x="3549650" y="4437063"/>
              <a:ext cx="460375" cy="1512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75" name="Picture 24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prstClr val="black"/>
                <a:schemeClr val="accent2">
                  <a:tint val="45000"/>
                  <a:satMod val="400000"/>
                </a:schemeClr>
              </a:duotone>
              <a:lum bright="-5000" contrast="34000"/>
            </a:blip>
            <a:srcRect/>
            <a:stretch>
              <a:fillRect/>
            </a:stretch>
          </p:blipFill>
          <p:spPr bwMode="auto">
            <a:xfrm>
              <a:off x="2195513" y="4422775"/>
              <a:ext cx="460375" cy="15128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76" name="Picture 25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prstClr val="black"/>
                <a:schemeClr val="accent2">
                  <a:tint val="45000"/>
                  <a:satMod val="400000"/>
                </a:schemeClr>
              </a:duotone>
              <a:lum bright="-5000" contrast="34000"/>
            </a:blip>
            <a:srcRect/>
            <a:stretch>
              <a:fillRect/>
            </a:stretch>
          </p:blipFill>
          <p:spPr bwMode="auto">
            <a:xfrm>
              <a:off x="2354263" y="5705475"/>
              <a:ext cx="1512887" cy="4603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77" name="Picture 26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prstClr val="black"/>
                <a:schemeClr val="accent2">
                  <a:tint val="45000"/>
                  <a:satMod val="400000"/>
                </a:schemeClr>
              </a:duotone>
              <a:lum bright="-5000" contrast="34000"/>
            </a:blip>
            <a:srcRect/>
            <a:stretch>
              <a:fillRect/>
            </a:stretch>
          </p:blipFill>
          <p:spPr bwMode="auto">
            <a:xfrm>
              <a:off x="3751263" y="5705475"/>
              <a:ext cx="1512887" cy="4603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78" name="Picture 27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prstClr val="black"/>
                <a:schemeClr val="accent2">
                  <a:tint val="45000"/>
                  <a:satMod val="400000"/>
                </a:schemeClr>
              </a:duotone>
              <a:lum bright="-5000" contrast="34000"/>
            </a:blip>
            <a:srcRect/>
            <a:stretch>
              <a:fillRect/>
            </a:stretch>
          </p:blipFill>
          <p:spPr bwMode="auto">
            <a:xfrm>
              <a:off x="5205413" y="5703888"/>
              <a:ext cx="1512887" cy="4603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  <p:pic>
        <p:nvPicPr>
          <p:cNvPr id="17435" name="Picture 27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197100" y="1673225"/>
            <a:ext cx="460375" cy="1512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7436" name="Picture 28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182813" y="3084513"/>
            <a:ext cx="460375" cy="1512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7437" name="Picture 29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413000" y="1528763"/>
            <a:ext cx="1512888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7438" name="Picture 30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810000" y="1528763"/>
            <a:ext cx="1512888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7439" name="Picture 31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397125" y="2940050"/>
            <a:ext cx="1512888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7440" name="Picture 32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794125" y="2940050"/>
            <a:ext cx="1512888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7441" name="Picture 3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382838" y="4308475"/>
            <a:ext cx="1512887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7442" name="Picture 34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779838" y="4308475"/>
            <a:ext cx="1512887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7443" name="Picture 35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578225" y="1673225"/>
            <a:ext cx="460375" cy="1512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7444" name="Picture 36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563938" y="3084513"/>
            <a:ext cx="460375" cy="1512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7445" name="Picture 37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048250" y="1673225"/>
            <a:ext cx="460375" cy="1512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7446" name="Picture 38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033963" y="3084513"/>
            <a:ext cx="460375" cy="1512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7447" name="Picture 39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276850" y="1528763"/>
            <a:ext cx="1512888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7448" name="Picture 40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219700" y="2940050"/>
            <a:ext cx="1512888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7449" name="Picture 41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219700" y="4294188"/>
            <a:ext cx="1512888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7450" name="Picture 42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488113" y="1673225"/>
            <a:ext cx="460375" cy="1512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7451" name="Picture 43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473825" y="3084513"/>
            <a:ext cx="460375" cy="1512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7452" name="Picture 44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473825" y="4494213"/>
            <a:ext cx="460375" cy="1512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7453" name="Picture 45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005388" y="4479925"/>
            <a:ext cx="460375" cy="1512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7454" name="Picture 46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549650" y="4437063"/>
            <a:ext cx="460375" cy="1512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7455" name="Picture 47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195513" y="4422775"/>
            <a:ext cx="460375" cy="1512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7456" name="Picture 48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354263" y="5683269"/>
            <a:ext cx="1512887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7457" name="Picture 49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751263" y="5705475"/>
            <a:ext cx="1512887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7458" name="Picture 50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207096" y="5705475"/>
            <a:ext cx="1512887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7459" name="Rectangle 51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ru-RU" sz="3200"/>
              <a:t>Уберите 8 спичек так, чтобы образовалось 2 квадрата.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174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" dur="500"/>
                                        <p:tgtEl>
                                          <p:spTgt spid="174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4" dur="500"/>
                                        <p:tgtEl>
                                          <p:spTgt spid="174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9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8" dur="500"/>
                                        <p:tgtEl>
                                          <p:spTgt spid="174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9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2" dur="500"/>
                                        <p:tgtEl>
                                          <p:spTgt spid="174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9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6" dur="500"/>
                                        <p:tgtEl>
                                          <p:spTgt spid="174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9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0" dur="500"/>
                                        <p:tgtEl>
                                          <p:spTgt spid="174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9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4" dur="500"/>
                                        <p:tgtEl>
                                          <p:spTgt spid="174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83" name="Picture 27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39750" y="1700213"/>
            <a:ext cx="460375" cy="1512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9484" name="Picture 28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900113" y="1700213"/>
            <a:ext cx="460375" cy="1512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9492" name="Picture 36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258888" y="1700213"/>
            <a:ext cx="460375" cy="1512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9494" name="Picture 38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547813" y="1628775"/>
            <a:ext cx="460375" cy="1512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9499" name="Picture 43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835150" y="1700213"/>
            <a:ext cx="460375" cy="1512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9507" name="Rectangle 51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ru-RU" sz="3200"/>
              <a:t>Сделайте из пяти спичек 5 одинаковых треугольников и один пятиугольник.</a:t>
            </a:r>
          </a:p>
        </p:txBody>
      </p:sp>
      <p:pic>
        <p:nvPicPr>
          <p:cNvPr id="19510" name="Picture 54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908425" y="3398838"/>
            <a:ext cx="1512888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9511" name="Picture 55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3789795">
            <a:off x="4536281" y="3261519"/>
            <a:ext cx="460375" cy="1512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9512" name="Picture 56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1312630">
            <a:off x="4154488" y="2995613"/>
            <a:ext cx="460375" cy="1512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9514" name="Picture 58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20287370" flipH="1">
            <a:off x="4687888" y="2995613"/>
            <a:ext cx="460375" cy="1512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9515" name="Picture 59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17810205" flipH="1">
            <a:off x="4306094" y="3261519"/>
            <a:ext cx="460375" cy="1512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95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95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95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195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195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39750" y="1700213"/>
            <a:ext cx="460375" cy="1512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483" name="Picture 3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900113" y="1700213"/>
            <a:ext cx="460375" cy="1512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484" name="Picture 4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258888" y="1700213"/>
            <a:ext cx="460375" cy="1512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485" name="Picture 5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547813" y="1628775"/>
            <a:ext cx="460375" cy="1512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486" name="Picture 6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835150" y="1700213"/>
            <a:ext cx="460375" cy="1512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0487" name="Rectangle 7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ru-RU" sz="3200"/>
              <a:t>Из 10 спичек составьте 3 квадрата двумя способами.</a:t>
            </a:r>
          </a:p>
        </p:txBody>
      </p:sp>
      <p:pic>
        <p:nvPicPr>
          <p:cNvPr id="20493" name="Picture 13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051050" y="1628775"/>
            <a:ext cx="460375" cy="1512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494" name="Picture 14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087438" y="1628775"/>
            <a:ext cx="460375" cy="1512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495" name="Picture 15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27075" y="1628775"/>
            <a:ext cx="460375" cy="1512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496" name="Picture 16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239963" y="1628775"/>
            <a:ext cx="460375" cy="1512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497" name="Picture 17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411413" y="1628775"/>
            <a:ext cx="460375" cy="1512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01" name="Picture 2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614863" y="4121150"/>
            <a:ext cx="460375" cy="1512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02" name="Picture 22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629150" y="2767013"/>
            <a:ext cx="460375" cy="1512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03" name="Picture 2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390900" y="5300663"/>
            <a:ext cx="1512888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04" name="Picture 24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011863" y="4076700"/>
            <a:ext cx="460375" cy="1512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06" name="Picture 26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205163" y="2693988"/>
            <a:ext cx="460375" cy="1512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07" name="Picture 27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203575" y="4076700"/>
            <a:ext cx="460375" cy="1512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08" name="Picture 28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419475" y="3976688"/>
            <a:ext cx="1512888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09" name="Picture 29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787900" y="5300663"/>
            <a:ext cx="1512888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10" name="Picture 30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419475" y="2608263"/>
            <a:ext cx="1512888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11" name="Picture 31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816475" y="3990975"/>
            <a:ext cx="1512888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0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205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205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205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205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05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205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000"/>
                            </p:stCondLst>
                            <p:childTnLst>
                              <p:par>
                                <p:cTn id="3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205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500"/>
                            </p:stCondLst>
                            <p:childTnLst>
                              <p:par>
                                <p:cTn id="3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205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0"/>
                            </p:stCondLst>
                            <p:childTnLst>
                              <p:par>
                                <p:cTn id="41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205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39750" y="1700213"/>
            <a:ext cx="460375" cy="1512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1507" name="Picture 3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900113" y="1700213"/>
            <a:ext cx="460375" cy="1512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1508" name="Picture 4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258888" y="1700213"/>
            <a:ext cx="460375" cy="1512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1509" name="Picture 5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547813" y="1628775"/>
            <a:ext cx="460375" cy="1512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1510" name="Picture 6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835150" y="1700213"/>
            <a:ext cx="460375" cy="1512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1511" name="Rectangle 7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ru-RU" sz="3200"/>
              <a:t>Из 10 спичек составьте 3 квадрата двумя способами.</a:t>
            </a:r>
          </a:p>
        </p:txBody>
      </p:sp>
      <p:pic>
        <p:nvPicPr>
          <p:cNvPr id="21512" name="Picture 8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051050" y="1628775"/>
            <a:ext cx="460375" cy="1512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1513" name="Picture 9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087438" y="1628775"/>
            <a:ext cx="460375" cy="1512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1514" name="Picture 10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27075" y="1628775"/>
            <a:ext cx="460375" cy="1512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1515" name="Picture 1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239963" y="1628775"/>
            <a:ext cx="460375" cy="1512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1516" name="Picture 12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411413" y="1628775"/>
            <a:ext cx="460375" cy="1512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1517" name="Picture 13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614863" y="4121150"/>
            <a:ext cx="460375" cy="1512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1518" name="Picture 14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022475" y="3976688"/>
            <a:ext cx="1512888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1519" name="Picture 15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390900" y="5300663"/>
            <a:ext cx="1512888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1520" name="Picture 16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011863" y="4076700"/>
            <a:ext cx="460375" cy="1512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1521" name="Picture 17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820863" y="4090988"/>
            <a:ext cx="460375" cy="1512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1522" name="Picture 18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203575" y="4076700"/>
            <a:ext cx="460375" cy="1512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1523" name="Picture 19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419475" y="3976688"/>
            <a:ext cx="1512888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1524" name="Picture 20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787900" y="5300663"/>
            <a:ext cx="1512888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1525" name="Picture 21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993900" y="5300663"/>
            <a:ext cx="1512888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1526" name="Picture 22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816475" y="3990975"/>
            <a:ext cx="1512888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15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215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215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215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215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15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215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215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215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215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Группа 26"/>
          <p:cNvGrpSpPr/>
          <p:nvPr/>
        </p:nvGrpSpPr>
        <p:grpSpPr>
          <a:xfrm>
            <a:off x="2368550" y="1682741"/>
            <a:ext cx="4592651" cy="4421197"/>
            <a:chOff x="2368550" y="1682741"/>
            <a:chExt cx="4592651" cy="4421197"/>
          </a:xfrm>
        </p:grpSpPr>
        <p:pic>
          <p:nvPicPr>
            <p:cNvPr id="28" name="Picture 32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prstClr val="black"/>
                <a:schemeClr val="accent2">
                  <a:tint val="45000"/>
                  <a:satMod val="400000"/>
                </a:schemeClr>
              </a:duotone>
              <a:lum bright="-5000" contrast="34000"/>
            </a:blip>
            <a:srcRect/>
            <a:stretch>
              <a:fillRect/>
            </a:stretch>
          </p:blipFill>
          <p:spPr bwMode="auto">
            <a:xfrm>
              <a:off x="2382838" y="1814513"/>
              <a:ext cx="460375" cy="1512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29" name="Picture 26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prstClr val="black"/>
                <a:schemeClr val="accent2">
                  <a:tint val="45000"/>
                  <a:satMod val="400000"/>
                </a:schemeClr>
              </a:duotone>
              <a:lum bright="-5000" contrast="34000"/>
            </a:blip>
            <a:srcRect/>
            <a:stretch>
              <a:fillRect/>
            </a:stretch>
          </p:blipFill>
          <p:spPr bwMode="auto">
            <a:xfrm>
              <a:off x="2370138" y="3109913"/>
              <a:ext cx="460375" cy="1512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30" name="Picture 13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prstClr val="black"/>
                <a:schemeClr val="accent2">
                  <a:tint val="45000"/>
                  <a:satMod val="400000"/>
                </a:schemeClr>
              </a:duotone>
              <a:lum bright="-5000" contrast="34000"/>
            </a:blip>
            <a:srcRect/>
            <a:stretch>
              <a:fillRect/>
            </a:stretch>
          </p:blipFill>
          <p:spPr bwMode="auto">
            <a:xfrm>
              <a:off x="5162550" y="4464050"/>
              <a:ext cx="460375" cy="15128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31" name="Picture 14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prstClr val="black"/>
                <a:schemeClr val="accent2">
                  <a:tint val="45000"/>
                  <a:satMod val="400000"/>
                </a:schemeClr>
              </a:duotone>
              <a:lum bright="-5000" contrast="34000"/>
            </a:blip>
            <a:srcRect/>
            <a:stretch>
              <a:fillRect/>
            </a:stretch>
          </p:blipFill>
          <p:spPr bwMode="auto">
            <a:xfrm>
              <a:off x="2570163" y="4319588"/>
              <a:ext cx="1512887" cy="4603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32" name="Picture 15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prstClr val="black"/>
                <a:schemeClr val="accent2">
                  <a:tint val="45000"/>
                  <a:satMod val="400000"/>
                </a:schemeClr>
              </a:duotone>
              <a:lum bright="-5000" contrast="34000"/>
            </a:blip>
            <a:srcRect/>
            <a:stretch>
              <a:fillRect/>
            </a:stretch>
          </p:blipFill>
          <p:spPr bwMode="auto">
            <a:xfrm>
              <a:off x="3938588" y="5643563"/>
              <a:ext cx="1512887" cy="4603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33" name="Picture 16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prstClr val="black"/>
                <a:schemeClr val="accent2">
                  <a:tint val="45000"/>
                  <a:satMod val="400000"/>
                </a:schemeClr>
              </a:duotone>
              <a:lum bright="-5000" contrast="34000"/>
            </a:blip>
            <a:srcRect/>
            <a:stretch>
              <a:fillRect/>
            </a:stretch>
          </p:blipFill>
          <p:spPr bwMode="auto">
            <a:xfrm>
              <a:off x="6500826" y="4419600"/>
              <a:ext cx="460375" cy="15128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34" name="Picture 17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prstClr val="black"/>
                <a:schemeClr val="accent2">
                  <a:tint val="45000"/>
                  <a:satMod val="400000"/>
                </a:schemeClr>
              </a:duotone>
              <a:lum bright="-5000" contrast="34000"/>
            </a:blip>
            <a:srcRect/>
            <a:stretch>
              <a:fillRect/>
            </a:stretch>
          </p:blipFill>
          <p:spPr bwMode="auto">
            <a:xfrm>
              <a:off x="2368550" y="4433888"/>
              <a:ext cx="460375" cy="1512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35" name="Picture 18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prstClr val="black"/>
                <a:schemeClr val="accent2">
                  <a:tint val="45000"/>
                  <a:satMod val="400000"/>
                </a:schemeClr>
              </a:duotone>
              <a:lum bright="-5000" contrast="34000"/>
            </a:blip>
            <a:srcRect/>
            <a:stretch>
              <a:fillRect/>
            </a:stretch>
          </p:blipFill>
          <p:spPr bwMode="auto">
            <a:xfrm>
              <a:off x="3751263" y="4419600"/>
              <a:ext cx="460375" cy="15128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36" name="Picture 19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prstClr val="black"/>
                <a:schemeClr val="accent2">
                  <a:tint val="45000"/>
                  <a:satMod val="400000"/>
                </a:schemeClr>
              </a:duotone>
              <a:lum bright="-5000" contrast="34000"/>
            </a:blip>
            <a:srcRect/>
            <a:stretch>
              <a:fillRect/>
            </a:stretch>
          </p:blipFill>
          <p:spPr bwMode="auto">
            <a:xfrm>
              <a:off x="3967163" y="4319588"/>
              <a:ext cx="1512887" cy="4603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37" name="Picture 20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prstClr val="black"/>
                <a:schemeClr val="accent2">
                  <a:tint val="45000"/>
                  <a:satMod val="400000"/>
                </a:schemeClr>
              </a:duotone>
              <a:lum bright="-5000" contrast="34000"/>
            </a:blip>
            <a:srcRect/>
            <a:stretch>
              <a:fillRect/>
            </a:stretch>
          </p:blipFill>
          <p:spPr bwMode="auto">
            <a:xfrm>
              <a:off x="5335588" y="5643563"/>
              <a:ext cx="1512887" cy="4603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38" name="Picture 21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prstClr val="black"/>
                <a:schemeClr val="accent2">
                  <a:tint val="45000"/>
                  <a:satMod val="400000"/>
                </a:schemeClr>
              </a:duotone>
              <a:lum bright="-5000" contrast="34000"/>
            </a:blip>
            <a:srcRect/>
            <a:stretch>
              <a:fillRect/>
            </a:stretch>
          </p:blipFill>
          <p:spPr bwMode="auto">
            <a:xfrm>
              <a:off x="2541588" y="5643563"/>
              <a:ext cx="1512887" cy="4603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39" name="Picture 22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prstClr val="black"/>
                <a:schemeClr val="accent2">
                  <a:tint val="45000"/>
                  <a:satMod val="400000"/>
                </a:schemeClr>
              </a:duotone>
              <a:lum bright="-5000" contrast="34000"/>
            </a:blip>
            <a:srcRect/>
            <a:stretch>
              <a:fillRect/>
            </a:stretch>
          </p:blipFill>
          <p:spPr bwMode="auto">
            <a:xfrm>
              <a:off x="5364163" y="4333875"/>
              <a:ext cx="1512887" cy="4603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40" name="Picture 23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prstClr val="black"/>
                <a:schemeClr val="accent2">
                  <a:tint val="45000"/>
                  <a:satMod val="400000"/>
                </a:schemeClr>
              </a:duotone>
              <a:lum bright="-5000" contrast="34000"/>
            </a:blip>
            <a:srcRect/>
            <a:stretch>
              <a:fillRect/>
            </a:stretch>
          </p:blipFill>
          <p:spPr bwMode="auto">
            <a:xfrm>
              <a:off x="5164138" y="3140075"/>
              <a:ext cx="460375" cy="15128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41" name="Picture 24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prstClr val="black"/>
                <a:schemeClr val="accent2">
                  <a:tint val="45000"/>
                  <a:satMod val="400000"/>
                </a:schemeClr>
              </a:duotone>
              <a:lum bright="-5000" contrast="34000"/>
            </a:blip>
            <a:srcRect/>
            <a:stretch>
              <a:fillRect/>
            </a:stretch>
          </p:blipFill>
          <p:spPr bwMode="auto">
            <a:xfrm>
              <a:off x="2571750" y="2995613"/>
              <a:ext cx="1512888" cy="4603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42" name="Picture 25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prstClr val="black"/>
                <a:schemeClr val="accent2">
                  <a:tint val="45000"/>
                  <a:satMod val="400000"/>
                </a:schemeClr>
              </a:duotone>
              <a:lum bright="-5000" contrast="34000"/>
            </a:blip>
            <a:srcRect/>
            <a:stretch>
              <a:fillRect/>
            </a:stretch>
          </p:blipFill>
          <p:spPr bwMode="auto">
            <a:xfrm>
              <a:off x="3940175" y="4319588"/>
              <a:ext cx="1512888" cy="4603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43" name="Picture 27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prstClr val="black"/>
                <a:schemeClr val="accent2">
                  <a:tint val="45000"/>
                  <a:satMod val="400000"/>
                </a:schemeClr>
              </a:duotone>
              <a:lum bright="-5000" contrast="34000"/>
            </a:blip>
            <a:srcRect/>
            <a:stretch>
              <a:fillRect/>
            </a:stretch>
          </p:blipFill>
          <p:spPr bwMode="auto">
            <a:xfrm>
              <a:off x="3752850" y="3095625"/>
              <a:ext cx="460375" cy="15128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44" name="Picture 28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prstClr val="black"/>
                <a:schemeClr val="accent2">
                  <a:tint val="45000"/>
                  <a:satMod val="400000"/>
                </a:schemeClr>
              </a:duotone>
              <a:lum bright="-5000" contrast="34000"/>
            </a:blip>
            <a:srcRect/>
            <a:stretch>
              <a:fillRect/>
            </a:stretch>
          </p:blipFill>
          <p:spPr bwMode="auto">
            <a:xfrm>
              <a:off x="3968750" y="2995613"/>
              <a:ext cx="1512888" cy="4603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45" name="Picture 29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prstClr val="black"/>
                <a:schemeClr val="accent2">
                  <a:tint val="45000"/>
                  <a:satMod val="400000"/>
                </a:schemeClr>
              </a:duotone>
              <a:lum bright="-5000" contrast="34000"/>
            </a:blip>
            <a:srcRect/>
            <a:stretch>
              <a:fillRect/>
            </a:stretch>
          </p:blipFill>
          <p:spPr bwMode="auto">
            <a:xfrm>
              <a:off x="2543175" y="4319588"/>
              <a:ext cx="1512888" cy="4603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46" name="Picture 31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prstClr val="black"/>
                <a:schemeClr val="accent2">
                  <a:tint val="45000"/>
                  <a:satMod val="400000"/>
                </a:schemeClr>
              </a:duotone>
              <a:lum bright="-5000" contrast="34000"/>
            </a:blip>
            <a:srcRect/>
            <a:stretch>
              <a:fillRect/>
            </a:stretch>
          </p:blipFill>
          <p:spPr bwMode="auto">
            <a:xfrm>
              <a:off x="2584450" y="1682741"/>
              <a:ext cx="1512888" cy="4603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47" name="Picture 33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prstClr val="black"/>
                <a:schemeClr val="accent2">
                  <a:tint val="45000"/>
                  <a:satMod val="400000"/>
                </a:schemeClr>
              </a:duotone>
              <a:lum bright="-5000" contrast="34000"/>
            </a:blip>
            <a:srcRect/>
            <a:stretch>
              <a:fillRect/>
            </a:stretch>
          </p:blipFill>
          <p:spPr bwMode="auto">
            <a:xfrm>
              <a:off x="3765550" y="1800225"/>
              <a:ext cx="460375" cy="15128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  <p:pic>
        <p:nvPicPr>
          <p:cNvPr id="34848" name="Picture 32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382838" y="1814513"/>
            <a:ext cx="460375" cy="1512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4842" name="Picture 26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370138" y="3109913"/>
            <a:ext cx="460375" cy="1512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4823" name="Rectangle 7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ru-RU" sz="3200" dirty="0"/>
              <a:t>Из спичек выложена лесенка. Уберите две спички так, чтобы осталось четыре квадрата.</a:t>
            </a:r>
          </a:p>
        </p:txBody>
      </p:sp>
      <p:pic>
        <p:nvPicPr>
          <p:cNvPr id="34829" name="Picture 13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162550" y="4464050"/>
            <a:ext cx="460375" cy="1512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4830" name="Picture 14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570163" y="4319588"/>
            <a:ext cx="1512887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4831" name="Picture 15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938588" y="5643563"/>
            <a:ext cx="1512887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4832" name="Picture 16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500826" y="4419600"/>
            <a:ext cx="460375" cy="1512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4833" name="Picture 17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368550" y="4433888"/>
            <a:ext cx="460375" cy="1512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4834" name="Picture 18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751263" y="4419600"/>
            <a:ext cx="460375" cy="1512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4835" name="Picture 19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967163" y="4319588"/>
            <a:ext cx="1512887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4836" name="Picture 20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335588" y="5643563"/>
            <a:ext cx="1512887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4837" name="Picture 21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541588" y="5643563"/>
            <a:ext cx="1512887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4838" name="Picture 22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364163" y="4333875"/>
            <a:ext cx="1512887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4839" name="Picture 23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164138" y="3140075"/>
            <a:ext cx="460375" cy="1512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4840" name="Picture 24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571750" y="2995613"/>
            <a:ext cx="1512888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4841" name="Picture 25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940175" y="4319588"/>
            <a:ext cx="1512888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4843" name="Picture 27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752850" y="3095625"/>
            <a:ext cx="460375" cy="1512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4844" name="Picture 28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968750" y="2995613"/>
            <a:ext cx="1512888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4845" name="Picture 29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543175" y="4319588"/>
            <a:ext cx="1512888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4847" name="Picture 31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584450" y="1682741"/>
            <a:ext cx="1512888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4849" name="Picture 33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765550" y="1800225"/>
            <a:ext cx="460375" cy="1512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348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" dur="500"/>
                                        <p:tgtEl>
                                          <p:spTgt spid="348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8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Группа 15"/>
          <p:cNvGrpSpPr/>
          <p:nvPr/>
        </p:nvGrpSpPr>
        <p:grpSpPr>
          <a:xfrm>
            <a:off x="3059113" y="2852738"/>
            <a:ext cx="3024187" cy="1498600"/>
            <a:chOff x="3059113" y="2852738"/>
            <a:chExt cx="3024187" cy="1498600"/>
          </a:xfrm>
        </p:grpSpPr>
        <p:pic>
          <p:nvPicPr>
            <p:cNvPr id="17" name="Picture 14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prstClr val="black"/>
                <a:schemeClr val="accent2">
                  <a:tint val="45000"/>
                  <a:satMod val="400000"/>
                </a:schemeClr>
              </a:duotone>
              <a:lum bright="-5000" contrast="34000"/>
            </a:blip>
            <a:srcRect/>
            <a:stretch>
              <a:fillRect/>
            </a:stretch>
          </p:blipFill>
          <p:spPr bwMode="auto">
            <a:xfrm>
              <a:off x="3346450" y="3357563"/>
              <a:ext cx="1512888" cy="4603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18" name="Picture 19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prstClr val="black"/>
                <a:schemeClr val="accent2">
                  <a:tint val="45000"/>
                  <a:satMod val="400000"/>
                </a:schemeClr>
              </a:duotone>
              <a:lum bright="-5000" contrast="34000"/>
            </a:blip>
            <a:srcRect/>
            <a:stretch>
              <a:fillRect/>
            </a:stretch>
          </p:blipFill>
          <p:spPr bwMode="auto">
            <a:xfrm rot="18990452">
              <a:off x="4570413" y="2852738"/>
              <a:ext cx="1512887" cy="4603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19" name="Picture 23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prstClr val="black"/>
                <a:schemeClr val="accent2">
                  <a:tint val="45000"/>
                  <a:satMod val="400000"/>
                </a:schemeClr>
              </a:duotone>
              <a:lum bright="-5000" contrast="34000"/>
            </a:blip>
            <a:srcRect/>
            <a:stretch>
              <a:fillRect/>
            </a:stretch>
          </p:blipFill>
          <p:spPr bwMode="auto">
            <a:xfrm rot="18990452">
              <a:off x="3093999" y="2868380"/>
              <a:ext cx="1512887" cy="4603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20" name="Picture 24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prstClr val="black"/>
                <a:schemeClr val="accent2">
                  <a:tint val="45000"/>
                  <a:satMod val="400000"/>
                </a:schemeClr>
              </a:duotone>
              <a:lum bright="-5000" contrast="34000"/>
            </a:blip>
            <a:srcRect/>
            <a:stretch>
              <a:fillRect/>
            </a:stretch>
          </p:blipFill>
          <p:spPr bwMode="auto">
            <a:xfrm rot="2609548" flipV="1">
              <a:off x="4556125" y="3890963"/>
              <a:ext cx="1512888" cy="4603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21" name="Picture 25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prstClr val="black"/>
                <a:schemeClr val="accent2">
                  <a:tint val="45000"/>
                  <a:satMod val="400000"/>
                </a:schemeClr>
              </a:duotone>
              <a:lum bright="-5000" contrast="34000"/>
            </a:blip>
            <a:srcRect/>
            <a:stretch>
              <a:fillRect/>
            </a:stretch>
          </p:blipFill>
          <p:spPr bwMode="auto">
            <a:xfrm rot="2609548" flipV="1">
              <a:off x="3059113" y="3860800"/>
              <a:ext cx="1512887" cy="4603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  <p:sp>
        <p:nvSpPr>
          <p:cNvPr id="22535" name="Rectangle 7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ru-RU" sz="3200"/>
              <a:t>Переложите 3 спички так, чтобы стрела поменяла свое направление на противоположное.</a:t>
            </a:r>
          </a:p>
        </p:txBody>
      </p:sp>
      <p:pic>
        <p:nvPicPr>
          <p:cNvPr id="22542" name="Picture 14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346450" y="3357563"/>
            <a:ext cx="1512888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2547" name="Picture 19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-2609548">
            <a:off x="4570413" y="2852738"/>
            <a:ext cx="1512887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2551" name="Picture 23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18990452">
            <a:off x="3093999" y="2868380"/>
            <a:ext cx="1512887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2552" name="Picture 24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2609548" flipV="1">
            <a:off x="4556125" y="3890963"/>
            <a:ext cx="1512888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2553" name="Picture 25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2609548" flipV="1">
            <a:off x="3059113" y="3860800"/>
            <a:ext cx="1512887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1.85185E-6 L 0.09861 0.14491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225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900" y="72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2.96296E-6 L -0.00382 0.28148 " pathEditMode="relative" rAng="0" ptsTypes="AA">
                                      <p:cBhvr>
                                        <p:cTn id="9" dur="2000" fill="hold"/>
                                        <p:tgtEl>
                                          <p:spTgt spid="2255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0" y="141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4000"/>
                            </p:stCondLst>
                            <p:childTnLst>
                              <p:par>
                                <p:cTn id="11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2.96296E-6 L -0.00365 0.28148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2254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0" y="141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Группа 16"/>
          <p:cNvGrpSpPr/>
          <p:nvPr/>
        </p:nvGrpSpPr>
        <p:grpSpPr>
          <a:xfrm>
            <a:off x="3325807" y="2133600"/>
            <a:ext cx="1966918" cy="2879725"/>
            <a:chOff x="3325807" y="2133600"/>
            <a:chExt cx="1966918" cy="2879725"/>
          </a:xfrm>
        </p:grpSpPr>
        <p:pic>
          <p:nvPicPr>
            <p:cNvPr id="18" name="Picture 4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prstClr val="black"/>
                <a:schemeClr val="accent2">
                  <a:tint val="45000"/>
                  <a:satMod val="400000"/>
                </a:schemeClr>
              </a:duotone>
              <a:lum bright="-5000" contrast="34000"/>
            </a:blip>
            <a:srcRect/>
            <a:stretch>
              <a:fillRect/>
            </a:stretch>
          </p:blipFill>
          <p:spPr bwMode="auto">
            <a:xfrm>
              <a:off x="3325807" y="2133600"/>
              <a:ext cx="460375" cy="15128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19" name="Picture 5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prstClr val="black"/>
                <a:schemeClr val="accent2">
                  <a:tint val="45000"/>
                  <a:satMod val="400000"/>
                </a:schemeClr>
              </a:duotone>
              <a:lum bright="-5000" contrast="34000"/>
            </a:blip>
            <a:srcRect/>
            <a:stretch>
              <a:fillRect/>
            </a:stretch>
          </p:blipFill>
          <p:spPr bwMode="auto">
            <a:xfrm>
              <a:off x="3549650" y="3343275"/>
              <a:ext cx="1512888" cy="4603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20" name="Picture 6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prstClr val="black"/>
                <a:schemeClr val="accent2">
                  <a:tint val="45000"/>
                  <a:satMod val="400000"/>
                </a:schemeClr>
              </a:duotone>
              <a:lum bright="-5000" contrast="34000"/>
            </a:blip>
            <a:srcRect/>
            <a:stretch>
              <a:fillRect/>
            </a:stretch>
          </p:blipFill>
          <p:spPr bwMode="auto">
            <a:xfrm>
              <a:off x="4832350" y="2133600"/>
              <a:ext cx="460375" cy="15128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21" name="Picture 7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prstClr val="black"/>
                <a:schemeClr val="accent2">
                  <a:tint val="45000"/>
                  <a:satMod val="400000"/>
                </a:schemeClr>
              </a:duotone>
              <a:lum bright="-5000" contrast="34000"/>
            </a:blip>
            <a:srcRect/>
            <a:stretch>
              <a:fillRect/>
            </a:stretch>
          </p:blipFill>
          <p:spPr bwMode="auto">
            <a:xfrm>
              <a:off x="4068763" y="3500438"/>
              <a:ext cx="460375" cy="1512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/>
              <a:t>Внутри «бокала» находится вишенка. Как переложить две спички, чтобы вишенка оказалась снаружи?</a:t>
            </a:r>
          </a:p>
        </p:txBody>
      </p:sp>
      <p:pic>
        <p:nvPicPr>
          <p:cNvPr id="23556" name="Picture 4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325807" y="2133600"/>
            <a:ext cx="460375" cy="1512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3557" name="Picture 5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549650" y="3343275"/>
            <a:ext cx="1512888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3558" name="Picture 6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832350" y="2133600"/>
            <a:ext cx="460375" cy="1512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3559" name="Picture 7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068763" y="3500438"/>
            <a:ext cx="460375" cy="1512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pSp>
        <p:nvGrpSpPr>
          <p:cNvPr id="23569" name="Group 17"/>
          <p:cNvGrpSpPr>
            <a:grpSpLocks/>
          </p:cNvGrpSpPr>
          <p:nvPr/>
        </p:nvGrpSpPr>
        <p:grpSpPr bwMode="auto">
          <a:xfrm>
            <a:off x="3995738" y="2349500"/>
            <a:ext cx="612775" cy="912813"/>
            <a:chOff x="453" y="3075"/>
            <a:chExt cx="386" cy="575"/>
          </a:xfrm>
        </p:grpSpPr>
        <p:sp>
          <p:nvSpPr>
            <p:cNvPr id="23567" name="Freeform 15"/>
            <p:cNvSpPr>
              <a:spLocks/>
            </p:cNvSpPr>
            <p:nvPr/>
          </p:nvSpPr>
          <p:spPr bwMode="auto">
            <a:xfrm>
              <a:off x="453" y="3385"/>
              <a:ext cx="295" cy="265"/>
            </a:xfrm>
            <a:custGeom>
              <a:avLst/>
              <a:gdLst/>
              <a:ahLst/>
              <a:cxnLst>
                <a:cxn ang="0">
                  <a:pos x="204" y="98"/>
                </a:cxn>
                <a:cxn ang="0">
                  <a:pos x="295" y="7"/>
                </a:cxn>
                <a:cxn ang="0">
                  <a:pos x="431" y="53"/>
                </a:cxn>
                <a:cxn ang="0">
                  <a:pos x="340" y="280"/>
                </a:cxn>
                <a:cxn ang="0">
                  <a:pos x="204" y="280"/>
                </a:cxn>
                <a:cxn ang="0">
                  <a:pos x="68" y="280"/>
                </a:cxn>
                <a:cxn ang="0">
                  <a:pos x="23" y="53"/>
                </a:cxn>
                <a:cxn ang="0">
                  <a:pos x="204" y="7"/>
                </a:cxn>
                <a:cxn ang="0">
                  <a:pos x="204" y="98"/>
                </a:cxn>
              </a:cxnLst>
              <a:rect l="0" t="0" r="r" b="b"/>
              <a:pathLst>
                <a:path w="438" h="318">
                  <a:moveTo>
                    <a:pt x="204" y="98"/>
                  </a:moveTo>
                  <a:cubicBezTo>
                    <a:pt x="219" y="98"/>
                    <a:pt x="257" y="14"/>
                    <a:pt x="295" y="7"/>
                  </a:cubicBezTo>
                  <a:cubicBezTo>
                    <a:pt x="333" y="0"/>
                    <a:pt x="424" y="8"/>
                    <a:pt x="431" y="53"/>
                  </a:cubicBezTo>
                  <a:cubicBezTo>
                    <a:pt x="438" y="98"/>
                    <a:pt x="378" y="242"/>
                    <a:pt x="340" y="280"/>
                  </a:cubicBezTo>
                  <a:cubicBezTo>
                    <a:pt x="302" y="318"/>
                    <a:pt x="249" y="280"/>
                    <a:pt x="204" y="280"/>
                  </a:cubicBezTo>
                  <a:cubicBezTo>
                    <a:pt x="159" y="280"/>
                    <a:pt x="98" y="318"/>
                    <a:pt x="68" y="280"/>
                  </a:cubicBezTo>
                  <a:cubicBezTo>
                    <a:pt x="38" y="242"/>
                    <a:pt x="0" y="98"/>
                    <a:pt x="23" y="53"/>
                  </a:cubicBezTo>
                  <a:cubicBezTo>
                    <a:pt x="46" y="8"/>
                    <a:pt x="174" y="0"/>
                    <a:pt x="204" y="7"/>
                  </a:cubicBezTo>
                  <a:cubicBezTo>
                    <a:pt x="234" y="14"/>
                    <a:pt x="189" y="98"/>
                    <a:pt x="204" y="98"/>
                  </a:cubicBezTo>
                  <a:close/>
                </a:path>
              </a:pathLst>
            </a:custGeom>
            <a:solidFill>
              <a:srgbClr val="CC3300"/>
            </a:solidFill>
            <a:ln w="9525">
              <a:solidFill>
                <a:srgbClr val="CC33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23568" name="Freeform 16"/>
            <p:cNvSpPr>
              <a:spLocks/>
            </p:cNvSpPr>
            <p:nvPr/>
          </p:nvSpPr>
          <p:spPr bwMode="auto">
            <a:xfrm>
              <a:off x="612" y="3075"/>
              <a:ext cx="227" cy="363"/>
            </a:xfrm>
            <a:custGeom>
              <a:avLst/>
              <a:gdLst/>
              <a:ahLst/>
              <a:cxnLst>
                <a:cxn ang="0">
                  <a:pos x="0" y="363"/>
                </a:cxn>
                <a:cxn ang="0">
                  <a:pos x="45" y="136"/>
                </a:cxn>
                <a:cxn ang="0">
                  <a:pos x="227" y="0"/>
                </a:cxn>
              </a:cxnLst>
              <a:rect l="0" t="0" r="r" b="b"/>
              <a:pathLst>
                <a:path w="227" h="363">
                  <a:moveTo>
                    <a:pt x="0" y="363"/>
                  </a:moveTo>
                  <a:cubicBezTo>
                    <a:pt x="3" y="279"/>
                    <a:pt x="7" y="196"/>
                    <a:pt x="45" y="136"/>
                  </a:cubicBezTo>
                  <a:cubicBezTo>
                    <a:pt x="83" y="76"/>
                    <a:pt x="155" y="38"/>
                    <a:pt x="227" y="0"/>
                  </a:cubicBezTo>
                </a:path>
              </a:pathLst>
            </a:custGeom>
            <a:noFill/>
            <a:ln w="28575" cmpd="sng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4.81481E-6 L 0.08438 -4.81481E-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2355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2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3.7037E-6 L 0.25035 0.19421 " pathEditMode="relative" rAng="0" ptsTypes="AA">
                                      <p:cBhvr>
                                        <p:cTn id="9" dur="2000" fill="hold"/>
                                        <p:tgtEl>
                                          <p:spTgt spid="2355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" y="9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Группа 16"/>
          <p:cNvGrpSpPr/>
          <p:nvPr/>
        </p:nvGrpSpPr>
        <p:grpSpPr>
          <a:xfrm>
            <a:off x="3394268" y="2214554"/>
            <a:ext cx="1512888" cy="2979737"/>
            <a:chOff x="3390900" y="2205038"/>
            <a:chExt cx="1512888" cy="2979737"/>
          </a:xfrm>
        </p:grpSpPr>
        <p:grpSp>
          <p:nvGrpSpPr>
            <p:cNvPr id="18" name="Group 16"/>
            <p:cNvGrpSpPr>
              <a:grpSpLocks/>
            </p:cNvGrpSpPr>
            <p:nvPr/>
          </p:nvGrpSpPr>
          <p:grpSpPr bwMode="auto">
            <a:xfrm>
              <a:off x="3390900" y="2205038"/>
              <a:ext cx="1512888" cy="2979737"/>
              <a:chOff x="2136" y="1389"/>
              <a:chExt cx="953" cy="1877"/>
            </a:xfrm>
          </p:grpSpPr>
          <p:pic>
            <p:nvPicPr>
              <p:cNvPr id="23" name="Picture 17"/>
              <p:cNvPicPr>
                <a:picLocks noChangeAspect="1" noChangeArrowheads="1"/>
              </p:cNvPicPr>
              <p:nvPr/>
            </p:nvPicPr>
            <p:blipFill>
              <a:blip r:embed="rId2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duotone>
                  <a:prstClr val="black"/>
                  <a:schemeClr val="accent2">
                    <a:tint val="45000"/>
                    <a:satMod val="400000"/>
                  </a:schemeClr>
                </a:duotone>
                <a:lum bright="-5000" contrast="34000"/>
              </a:blip>
              <a:srcRect/>
              <a:stretch>
                <a:fillRect/>
              </a:stretch>
            </p:blipFill>
            <p:spPr bwMode="auto">
              <a:xfrm rot="-2465739">
                <a:off x="2154" y="1389"/>
                <a:ext cx="290" cy="95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</p:pic>
          <p:pic>
            <p:nvPicPr>
              <p:cNvPr id="24" name="Picture 18"/>
              <p:cNvPicPr>
                <a:picLocks noChangeAspect="1" noChangeArrowheads="1"/>
              </p:cNvPicPr>
              <p:nvPr/>
            </p:nvPicPr>
            <p:blipFill>
              <a:blip r:embed="rId3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duotone>
                  <a:prstClr val="black"/>
                  <a:schemeClr val="accent2">
                    <a:tint val="45000"/>
                    <a:satMod val="400000"/>
                  </a:schemeClr>
                </a:duotone>
                <a:lum bright="-5000" contrast="34000"/>
              </a:blip>
              <a:srcRect/>
              <a:stretch>
                <a:fillRect/>
              </a:stretch>
            </p:blipFill>
            <p:spPr bwMode="auto">
              <a:xfrm>
                <a:off x="2136" y="2976"/>
                <a:ext cx="953" cy="29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</p:pic>
          <p:pic>
            <p:nvPicPr>
              <p:cNvPr id="25" name="Picture 19"/>
              <p:cNvPicPr>
                <a:picLocks noChangeAspect="1" noChangeArrowheads="1"/>
              </p:cNvPicPr>
              <p:nvPr/>
            </p:nvPicPr>
            <p:blipFill>
              <a:blip r:embed="rId2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duotone>
                  <a:prstClr val="black"/>
                  <a:schemeClr val="accent2">
                    <a:tint val="45000"/>
                    <a:satMod val="400000"/>
                  </a:schemeClr>
                </a:duotone>
                <a:lum bright="-5000" contrast="34000"/>
              </a:blip>
              <a:srcRect/>
              <a:stretch>
                <a:fillRect/>
              </a:stretch>
            </p:blipFill>
            <p:spPr bwMode="auto">
              <a:xfrm>
                <a:off x="2472" y="2160"/>
                <a:ext cx="290" cy="95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</p:pic>
          <p:pic>
            <p:nvPicPr>
              <p:cNvPr id="26" name="Picture 20"/>
              <p:cNvPicPr>
                <a:picLocks noChangeAspect="1" noChangeArrowheads="1"/>
              </p:cNvPicPr>
              <p:nvPr/>
            </p:nvPicPr>
            <p:blipFill>
              <a:blip r:embed="rId2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duotone>
                  <a:prstClr val="black"/>
                  <a:schemeClr val="accent2">
                    <a:tint val="45000"/>
                    <a:satMod val="400000"/>
                  </a:schemeClr>
                </a:duotone>
                <a:lum bright="-5000" contrast="34000"/>
              </a:blip>
              <a:srcRect/>
              <a:stretch>
                <a:fillRect/>
              </a:stretch>
            </p:blipFill>
            <p:spPr bwMode="auto">
              <a:xfrm rot="2465739" flipH="1">
                <a:off x="2789" y="1398"/>
                <a:ext cx="290" cy="95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</p:pic>
        </p:grpSp>
        <p:pic>
          <p:nvPicPr>
            <p:cNvPr id="19" name="Picture 8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prstClr val="black"/>
                <a:schemeClr val="accent2">
                  <a:tint val="45000"/>
                  <a:satMod val="400000"/>
                </a:schemeClr>
              </a:duotone>
              <a:lum bright="-5000" contrast="34000"/>
            </a:blip>
            <a:srcRect/>
            <a:stretch>
              <a:fillRect/>
            </a:stretch>
          </p:blipFill>
          <p:spPr bwMode="auto">
            <a:xfrm rot="19134261">
              <a:off x="3419475" y="2205038"/>
              <a:ext cx="460375" cy="1512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20" name="Picture 9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prstClr val="black"/>
                <a:schemeClr val="accent2">
                  <a:tint val="45000"/>
                  <a:satMod val="400000"/>
                </a:schemeClr>
              </a:duotone>
              <a:lum bright="-5000" contrast="34000"/>
            </a:blip>
            <a:srcRect/>
            <a:stretch>
              <a:fillRect/>
            </a:stretch>
          </p:blipFill>
          <p:spPr bwMode="auto">
            <a:xfrm>
              <a:off x="3390900" y="4724400"/>
              <a:ext cx="1512888" cy="4603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21" name="Picture 11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prstClr val="black"/>
                <a:schemeClr val="accent2">
                  <a:tint val="45000"/>
                  <a:satMod val="400000"/>
                </a:schemeClr>
              </a:duotone>
              <a:lum bright="-5000" contrast="34000"/>
            </a:blip>
            <a:srcRect/>
            <a:stretch>
              <a:fillRect/>
            </a:stretch>
          </p:blipFill>
          <p:spPr bwMode="auto">
            <a:xfrm>
              <a:off x="3924300" y="3429000"/>
              <a:ext cx="460375" cy="15128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22" name="Picture 15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prstClr val="black"/>
                <a:schemeClr val="accent2">
                  <a:tint val="45000"/>
                  <a:satMod val="400000"/>
                </a:schemeClr>
              </a:duotone>
              <a:lum bright="-5000" contrast="34000"/>
            </a:blip>
            <a:srcRect/>
            <a:stretch>
              <a:fillRect/>
            </a:stretch>
          </p:blipFill>
          <p:spPr bwMode="auto">
            <a:xfrm rot="2465739" flipH="1">
              <a:off x="4427538" y="2219325"/>
              <a:ext cx="460375" cy="15128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  <p:sp>
        <p:nvSpPr>
          <p:cNvPr id="24583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/>
              <a:t>Внутри «рюмки» находится вишенка. Как переложить две спички, чтобы вишенка оказалась снаружи?</a:t>
            </a:r>
          </a:p>
        </p:txBody>
      </p:sp>
      <p:pic>
        <p:nvPicPr>
          <p:cNvPr id="24584" name="Picture 8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-2465739">
            <a:off x="3419475" y="2205038"/>
            <a:ext cx="460375" cy="1512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4585" name="Picture 9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390900" y="4725901"/>
            <a:ext cx="1512888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4587" name="Picture 1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924300" y="3429000"/>
            <a:ext cx="460375" cy="1512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pSp>
        <p:nvGrpSpPr>
          <p:cNvPr id="24588" name="Group 12"/>
          <p:cNvGrpSpPr>
            <a:grpSpLocks/>
          </p:cNvGrpSpPr>
          <p:nvPr/>
        </p:nvGrpSpPr>
        <p:grpSpPr bwMode="auto">
          <a:xfrm>
            <a:off x="3887788" y="2133600"/>
            <a:ext cx="612775" cy="912813"/>
            <a:chOff x="453" y="3075"/>
            <a:chExt cx="386" cy="575"/>
          </a:xfrm>
        </p:grpSpPr>
        <p:sp>
          <p:nvSpPr>
            <p:cNvPr id="24589" name="Freeform 13"/>
            <p:cNvSpPr>
              <a:spLocks/>
            </p:cNvSpPr>
            <p:nvPr/>
          </p:nvSpPr>
          <p:spPr bwMode="auto">
            <a:xfrm>
              <a:off x="453" y="3385"/>
              <a:ext cx="295" cy="265"/>
            </a:xfrm>
            <a:custGeom>
              <a:avLst/>
              <a:gdLst/>
              <a:ahLst/>
              <a:cxnLst>
                <a:cxn ang="0">
                  <a:pos x="204" y="98"/>
                </a:cxn>
                <a:cxn ang="0">
                  <a:pos x="295" y="7"/>
                </a:cxn>
                <a:cxn ang="0">
                  <a:pos x="431" y="53"/>
                </a:cxn>
                <a:cxn ang="0">
                  <a:pos x="340" y="280"/>
                </a:cxn>
                <a:cxn ang="0">
                  <a:pos x="204" y="280"/>
                </a:cxn>
                <a:cxn ang="0">
                  <a:pos x="68" y="280"/>
                </a:cxn>
                <a:cxn ang="0">
                  <a:pos x="23" y="53"/>
                </a:cxn>
                <a:cxn ang="0">
                  <a:pos x="204" y="7"/>
                </a:cxn>
                <a:cxn ang="0">
                  <a:pos x="204" y="98"/>
                </a:cxn>
              </a:cxnLst>
              <a:rect l="0" t="0" r="r" b="b"/>
              <a:pathLst>
                <a:path w="438" h="318">
                  <a:moveTo>
                    <a:pt x="204" y="98"/>
                  </a:moveTo>
                  <a:cubicBezTo>
                    <a:pt x="219" y="98"/>
                    <a:pt x="257" y="14"/>
                    <a:pt x="295" y="7"/>
                  </a:cubicBezTo>
                  <a:cubicBezTo>
                    <a:pt x="333" y="0"/>
                    <a:pt x="424" y="8"/>
                    <a:pt x="431" y="53"/>
                  </a:cubicBezTo>
                  <a:cubicBezTo>
                    <a:pt x="438" y="98"/>
                    <a:pt x="378" y="242"/>
                    <a:pt x="340" y="280"/>
                  </a:cubicBezTo>
                  <a:cubicBezTo>
                    <a:pt x="302" y="318"/>
                    <a:pt x="249" y="280"/>
                    <a:pt x="204" y="280"/>
                  </a:cubicBezTo>
                  <a:cubicBezTo>
                    <a:pt x="159" y="280"/>
                    <a:pt x="98" y="318"/>
                    <a:pt x="68" y="280"/>
                  </a:cubicBezTo>
                  <a:cubicBezTo>
                    <a:pt x="38" y="242"/>
                    <a:pt x="0" y="98"/>
                    <a:pt x="23" y="53"/>
                  </a:cubicBezTo>
                  <a:cubicBezTo>
                    <a:pt x="46" y="8"/>
                    <a:pt x="174" y="0"/>
                    <a:pt x="204" y="7"/>
                  </a:cubicBezTo>
                  <a:cubicBezTo>
                    <a:pt x="234" y="14"/>
                    <a:pt x="189" y="98"/>
                    <a:pt x="204" y="98"/>
                  </a:cubicBezTo>
                  <a:close/>
                </a:path>
              </a:pathLst>
            </a:custGeom>
            <a:solidFill>
              <a:srgbClr val="CC3300"/>
            </a:solidFill>
            <a:ln w="9525">
              <a:solidFill>
                <a:srgbClr val="CC33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24590" name="Freeform 14"/>
            <p:cNvSpPr>
              <a:spLocks/>
            </p:cNvSpPr>
            <p:nvPr/>
          </p:nvSpPr>
          <p:spPr bwMode="auto">
            <a:xfrm>
              <a:off x="612" y="3075"/>
              <a:ext cx="227" cy="363"/>
            </a:xfrm>
            <a:custGeom>
              <a:avLst/>
              <a:gdLst/>
              <a:ahLst/>
              <a:cxnLst>
                <a:cxn ang="0">
                  <a:pos x="0" y="363"/>
                </a:cxn>
                <a:cxn ang="0">
                  <a:pos x="45" y="136"/>
                </a:cxn>
                <a:cxn ang="0">
                  <a:pos x="227" y="0"/>
                </a:cxn>
              </a:cxnLst>
              <a:rect l="0" t="0" r="r" b="b"/>
              <a:pathLst>
                <a:path w="227" h="363">
                  <a:moveTo>
                    <a:pt x="0" y="363"/>
                  </a:moveTo>
                  <a:cubicBezTo>
                    <a:pt x="3" y="279"/>
                    <a:pt x="7" y="196"/>
                    <a:pt x="45" y="136"/>
                  </a:cubicBezTo>
                  <a:cubicBezTo>
                    <a:pt x="83" y="76"/>
                    <a:pt x="155" y="38"/>
                    <a:pt x="227" y="0"/>
                  </a:cubicBezTo>
                </a:path>
              </a:pathLst>
            </a:custGeom>
            <a:noFill/>
            <a:ln w="28575" cmpd="sng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pic>
        <p:nvPicPr>
          <p:cNvPr id="24591" name="Picture 15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2465739" flipH="1">
            <a:off x="4427538" y="2219325"/>
            <a:ext cx="460375" cy="1512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-3.7037E-6 L 0.08594 -0.21203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2458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300" y="-106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4.74208E-6 L -0.16685 -0.08074 " pathEditMode="relative" rAng="0" ptsTypes="AA">
                                      <p:cBhvr>
                                        <p:cTn id="9" dur="2000" fill="hold"/>
                                        <p:tgtEl>
                                          <p:spTgt spid="2459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400" y="-40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Группа 14"/>
          <p:cNvGrpSpPr/>
          <p:nvPr/>
        </p:nvGrpSpPr>
        <p:grpSpPr>
          <a:xfrm>
            <a:off x="3398075" y="1773238"/>
            <a:ext cx="2469325" cy="4176712"/>
            <a:chOff x="3398075" y="1773238"/>
            <a:chExt cx="2469325" cy="4176712"/>
          </a:xfrm>
        </p:grpSpPr>
        <p:pic>
          <p:nvPicPr>
            <p:cNvPr id="16" name="Picture 12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prstClr val="black"/>
                <a:schemeClr val="accent2">
                  <a:tint val="45000"/>
                  <a:satMod val="400000"/>
                </a:schemeClr>
              </a:duotone>
              <a:lum bright="-5000" contrast="34000"/>
            </a:blip>
            <a:srcRect/>
            <a:stretch>
              <a:fillRect/>
            </a:stretch>
          </p:blipFill>
          <p:spPr bwMode="auto">
            <a:xfrm rot="20567519">
              <a:off x="4643438" y="1773238"/>
              <a:ext cx="460375" cy="1512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17" name="Picture 24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prstClr val="black"/>
                <a:schemeClr val="accent2">
                  <a:tint val="45000"/>
                  <a:satMod val="400000"/>
                </a:schemeClr>
              </a:duotone>
              <a:lum bright="-5000" contrast="34000"/>
            </a:blip>
            <a:srcRect/>
            <a:stretch>
              <a:fillRect/>
            </a:stretch>
          </p:blipFill>
          <p:spPr bwMode="auto">
            <a:xfrm rot="20567519">
              <a:off x="5048250" y="3082925"/>
              <a:ext cx="460375" cy="15128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18" name="Picture 25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prstClr val="black"/>
                <a:schemeClr val="accent2">
                  <a:tint val="45000"/>
                  <a:satMod val="400000"/>
                </a:schemeClr>
              </a:duotone>
              <a:lum bright="-5000" contrast="34000"/>
            </a:blip>
            <a:srcRect/>
            <a:stretch>
              <a:fillRect/>
            </a:stretch>
          </p:blipFill>
          <p:spPr bwMode="auto">
            <a:xfrm rot="1032481" flipH="1">
              <a:off x="4124325" y="1773238"/>
              <a:ext cx="460375" cy="1512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19" name="Picture 26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prstClr val="black"/>
                <a:schemeClr val="accent2">
                  <a:tint val="45000"/>
                  <a:satMod val="400000"/>
                </a:schemeClr>
              </a:duotone>
              <a:lum bright="-5000" contrast="34000"/>
            </a:blip>
            <a:srcRect/>
            <a:stretch>
              <a:fillRect/>
            </a:stretch>
          </p:blipFill>
          <p:spPr bwMode="auto">
            <a:xfrm rot="1032481" flipH="1">
              <a:off x="3751263" y="2997200"/>
              <a:ext cx="460375" cy="15128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20" name="Picture 27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prstClr val="black"/>
                <a:schemeClr val="accent2">
                  <a:tint val="45000"/>
                  <a:satMod val="400000"/>
                </a:schemeClr>
              </a:duotone>
              <a:lum bright="-5000" contrast="34000"/>
            </a:blip>
            <a:srcRect/>
            <a:stretch>
              <a:fillRect/>
            </a:stretch>
          </p:blipFill>
          <p:spPr bwMode="auto">
            <a:xfrm rot="20567519">
              <a:off x="4154488" y="3068638"/>
              <a:ext cx="460375" cy="1512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21" name="Picture 28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prstClr val="black"/>
                <a:schemeClr val="accent2">
                  <a:tint val="45000"/>
                  <a:satMod val="400000"/>
                </a:schemeClr>
              </a:duotone>
              <a:lum bright="-5000" contrast="34000"/>
            </a:blip>
            <a:srcRect/>
            <a:stretch>
              <a:fillRect/>
            </a:stretch>
          </p:blipFill>
          <p:spPr bwMode="auto">
            <a:xfrm rot="1032481" flipH="1">
              <a:off x="4602163" y="3040063"/>
              <a:ext cx="460375" cy="1512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22" name="Picture 29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prstClr val="black"/>
                <a:schemeClr val="accent2">
                  <a:tint val="45000"/>
                  <a:satMod val="400000"/>
                </a:schemeClr>
              </a:duotone>
              <a:lum bright="-5000" contrast="34000"/>
            </a:blip>
            <a:srcRect/>
            <a:stretch>
              <a:fillRect/>
            </a:stretch>
          </p:blipFill>
          <p:spPr bwMode="auto">
            <a:xfrm rot="1032481" flipH="1">
              <a:off x="4125913" y="4437063"/>
              <a:ext cx="460375" cy="1512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23" name="Picture 30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prstClr val="black"/>
                <a:schemeClr val="accent2">
                  <a:tint val="45000"/>
                  <a:satMod val="400000"/>
                </a:schemeClr>
              </a:duotone>
              <a:lum bright="-5000" contrast="34000"/>
            </a:blip>
            <a:srcRect/>
            <a:stretch>
              <a:fillRect/>
            </a:stretch>
          </p:blipFill>
          <p:spPr bwMode="auto">
            <a:xfrm rot="20567519">
              <a:off x="4616450" y="4422775"/>
              <a:ext cx="460375" cy="15128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24" name="Picture 31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prstClr val="black"/>
                <a:schemeClr val="accent2">
                  <a:tint val="45000"/>
                  <a:satMod val="400000"/>
                </a:schemeClr>
              </a:duotone>
              <a:lum bright="-5000" contrast="34000"/>
            </a:blip>
            <a:srcRect/>
            <a:stretch>
              <a:fillRect/>
            </a:stretch>
          </p:blipFill>
          <p:spPr bwMode="auto">
            <a:xfrm rot="20567519">
              <a:off x="3398075" y="2995613"/>
              <a:ext cx="460375" cy="1512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25" name="Picture 32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prstClr val="black"/>
                <a:schemeClr val="accent2">
                  <a:tint val="45000"/>
                  <a:satMod val="400000"/>
                </a:schemeClr>
              </a:duotone>
              <a:lum bright="-5000" contrast="34000"/>
            </a:blip>
            <a:srcRect/>
            <a:stretch>
              <a:fillRect/>
            </a:stretch>
          </p:blipFill>
          <p:spPr bwMode="auto">
            <a:xfrm rot="1032481" flipH="1">
              <a:off x="5407025" y="3068638"/>
              <a:ext cx="460375" cy="1512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  <p:sp>
        <p:nvSpPr>
          <p:cNvPr id="26631" name="Rectangle 7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ru-RU" sz="3200"/>
              <a:t>Рак ползет верх. Переложите три спички так, чтобы он полз вниз.</a:t>
            </a:r>
          </a:p>
        </p:txBody>
      </p:sp>
      <p:pic>
        <p:nvPicPr>
          <p:cNvPr id="26636" name="Picture 12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-1032481">
            <a:off x="4643438" y="1773238"/>
            <a:ext cx="460375" cy="1512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6648" name="Picture 24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-1032481">
            <a:off x="5048250" y="3082925"/>
            <a:ext cx="460375" cy="1512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6649" name="Picture 25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1032481" flipH="1">
            <a:off x="4124325" y="1773238"/>
            <a:ext cx="460375" cy="1512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6650" name="Picture 26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1032481" flipH="1">
            <a:off x="3751263" y="2997200"/>
            <a:ext cx="460375" cy="1512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6651" name="Picture 27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-1032481">
            <a:off x="4154488" y="3068638"/>
            <a:ext cx="460375" cy="1512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6652" name="Picture 28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1032481" flipH="1">
            <a:off x="4602163" y="3040063"/>
            <a:ext cx="460375" cy="1512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6653" name="Picture 29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1032481" flipH="1">
            <a:off x="4125913" y="4437063"/>
            <a:ext cx="460375" cy="1512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6654" name="Picture 30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-1032481">
            <a:off x="4616450" y="4422775"/>
            <a:ext cx="460375" cy="1512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6655" name="Picture 3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20567519">
            <a:off x="3398075" y="2995613"/>
            <a:ext cx="460375" cy="1512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6656" name="Picture 32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1032481" flipH="1">
            <a:off x="5407025" y="3068638"/>
            <a:ext cx="460375" cy="1512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-7.40741E-7 L 0.26146 0.0055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2665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100" y="3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8.51064E-7 L 0.10243 8.51064E-7 " pathEditMode="relative" ptsTypes="AA">
                                      <p:cBhvr>
                                        <p:cTn id="9" dur="2000" fill="hold"/>
                                        <p:tgtEl>
                                          <p:spTgt spid="2664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4000"/>
                            </p:stCondLst>
                            <p:childTnLst>
                              <p:par>
                                <p:cTn id="11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-9.14894E-6 L 0.11024 -9.14894E-6 " pathEditMode="relative" ptsTypes="AA">
                                      <p:cBhvr>
                                        <p:cTn id="12" dur="2000" fill="hold"/>
                                        <p:tgtEl>
                                          <p:spTgt spid="2665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3" name="Группа 32"/>
          <p:cNvGrpSpPr/>
          <p:nvPr/>
        </p:nvGrpSpPr>
        <p:grpSpPr>
          <a:xfrm>
            <a:off x="2987675" y="2262188"/>
            <a:ext cx="3167063" cy="3038475"/>
            <a:chOff x="2987675" y="2262188"/>
            <a:chExt cx="3167063" cy="3038475"/>
          </a:xfrm>
        </p:grpSpPr>
        <p:pic>
          <p:nvPicPr>
            <p:cNvPr id="34" name="Picture 16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prstClr val="black"/>
                <a:schemeClr val="accent2">
                  <a:tint val="45000"/>
                  <a:satMod val="400000"/>
                </a:schemeClr>
              </a:duotone>
              <a:lum bright="-5000" contrast="34000"/>
            </a:blip>
            <a:srcRect/>
            <a:stretch>
              <a:fillRect/>
            </a:stretch>
          </p:blipFill>
          <p:spPr bwMode="auto">
            <a:xfrm rot="1628773">
              <a:off x="3317875" y="2335213"/>
              <a:ext cx="460375" cy="1512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35" name="Picture 17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prstClr val="black"/>
                <a:schemeClr val="accent2">
                  <a:tint val="45000"/>
                  <a:satMod val="400000"/>
                </a:schemeClr>
              </a:duotone>
              <a:lum bright="-5000" contrast="34000"/>
            </a:blip>
            <a:srcRect/>
            <a:stretch>
              <a:fillRect/>
            </a:stretch>
          </p:blipFill>
          <p:spPr bwMode="auto">
            <a:xfrm>
              <a:off x="2987675" y="3630613"/>
              <a:ext cx="460375" cy="1512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36" name="Picture 18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prstClr val="black"/>
                <a:schemeClr val="accent2">
                  <a:tint val="45000"/>
                  <a:satMod val="400000"/>
                </a:schemeClr>
              </a:duotone>
              <a:lum bright="-5000" contrast="34000"/>
            </a:blip>
            <a:srcRect/>
            <a:stretch>
              <a:fillRect/>
            </a:stretch>
          </p:blipFill>
          <p:spPr bwMode="auto">
            <a:xfrm>
              <a:off x="4254500" y="3630613"/>
              <a:ext cx="460375" cy="1512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37" name="Picture 21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prstClr val="black"/>
                <a:schemeClr val="accent2">
                  <a:tint val="45000"/>
                  <a:satMod val="400000"/>
                </a:schemeClr>
              </a:duotone>
              <a:lum bright="-5000" contrast="34000"/>
            </a:blip>
            <a:srcRect/>
            <a:stretch>
              <a:fillRect/>
            </a:stretch>
          </p:blipFill>
          <p:spPr bwMode="auto">
            <a:xfrm>
              <a:off x="4470400" y="4840288"/>
              <a:ext cx="1512888" cy="4603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38" name="Picture 22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prstClr val="black"/>
                <a:schemeClr val="accent2">
                  <a:tint val="45000"/>
                  <a:satMod val="400000"/>
                </a:schemeClr>
              </a:duotone>
              <a:lum bright="-5000" contrast="34000"/>
            </a:blip>
            <a:srcRect/>
            <a:stretch>
              <a:fillRect/>
            </a:stretch>
          </p:blipFill>
          <p:spPr bwMode="auto">
            <a:xfrm>
              <a:off x="5694363" y="3559175"/>
              <a:ext cx="460375" cy="15128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39" name="Picture 23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prstClr val="black"/>
                <a:schemeClr val="accent2">
                  <a:tint val="45000"/>
                  <a:satMod val="400000"/>
                </a:schemeClr>
              </a:duotone>
              <a:lum bright="-5000" contrast="34000"/>
            </a:blip>
            <a:srcRect/>
            <a:stretch>
              <a:fillRect/>
            </a:stretch>
          </p:blipFill>
          <p:spPr bwMode="auto">
            <a:xfrm>
              <a:off x="3101975" y="4826000"/>
              <a:ext cx="1512888" cy="4603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40" name="Picture 24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prstClr val="black"/>
                <a:schemeClr val="accent2">
                  <a:tint val="45000"/>
                  <a:satMod val="400000"/>
                </a:schemeClr>
              </a:duotone>
              <a:lum bright="-5000" contrast="34000"/>
            </a:blip>
            <a:srcRect/>
            <a:stretch>
              <a:fillRect/>
            </a:stretch>
          </p:blipFill>
          <p:spPr bwMode="auto">
            <a:xfrm>
              <a:off x="4470400" y="3459163"/>
              <a:ext cx="1512888" cy="4603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41" name="Picture 25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prstClr val="black"/>
                <a:schemeClr val="accent2">
                  <a:tint val="45000"/>
                  <a:satMod val="400000"/>
                </a:schemeClr>
              </a:duotone>
              <a:lum bright="-5000" contrast="34000"/>
            </a:blip>
            <a:srcRect/>
            <a:stretch>
              <a:fillRect/>
            </a:stretch>
          </p:blipFill>
          <p:spPr bwMode="auto">
            <a:xfrm>
              <a:off x="3822700" y="2262188"/>
              <a:ext cx="1512888" cy="4603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42" name="Picture 26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prstClr val="black"/>
                <a:schemeClr val="accent2">
                  <a:tint val="45000"/>
                  <a:satMod val="400000"/>
                </a:schemeClr>
              </a:duotone>
              <a:lum bright="-5000" contrast="34000"/>
            </a:blip>
            <a:srcRect/>
            <a:stretch>
              <a:fillRect/>
            </a:stretch>
          </p:blipFill>
          <p:spPr bwMode="auto">
            <a:xfrm rot="19971227" flipH="1">
              <a:off x="3938588" y="2333625"/>
              <a:ext cx="460375" cy="15128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43" name="Picture 27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prstClr val="black"/>
                <a:schemeClr val="accent2">
                  <a:tint val="45000"/>
                  <a:satMod val="400000"/>
                </a:schemeClr>
              </a:duotone>
              <a:lum bright="-5000" contrast="34000"/>
            </a:blip>
            <a:srcRect/>
            <a:stretch>
              <a:fillRect/>
            </a:stretch>
          </p:blipFill>
          <p:spPr bwMode="auto">
            <a:xfrm rot="19971227" flipH="1">
              <a:off x="5334000" y="2262188"/>
              <a:ext cx="460375" cy="1512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ru-RU" sz="3200"/>
              <a:t>Переложите две спички так, чтобы дом повернулся другой стороной.</a:t>
            </a:r>
          </a:p>
        </p:txBody>
      </p:sp>
      <p:pic>
        <p:nvPicPr>
          <p:cNvPr id="27664" name="Picture 16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1628773">
            <a:off x="3317875" y="2335213"/>
            <a:ext cx="460375" cy="1512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7665" name="Picture 17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987675" y="3630613"/>
            <a:ext cx="460375" cy="1512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7666" name="Picture 18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54500" y="3630613"/>
            <a:ext cx="460375" cy="1512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7669" name="Picture 21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470400" y="4840288"/>
            <a:ext cx="1512888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7670" name="Picture 22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694363" y="3559175"/>
            <a:ext cx="460375" cy="1512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7671" name="Picture 2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101975" y="4826000"/>
            <a:ext cx="1512888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7672" name="Picture 24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470400" y="3459163"/>
            <a:ext cx="1512888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7673" name="Picture 25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822700" y="2262188"/>
            <a:ext cx="1512888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7674" name="Picture 26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19971227" flipH="1">
            <a:off x="3938588" y="2333625"/>
            <a:ext cx="460375" cy="1512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7675" name="Picture 27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19971227" flipH="1">
            <a:off x="5334000" y="2262188"/>
            <a:ext cx="460375" cy="1512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7676" name="Picture 28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1628773">
            <a:off x="4606029" y="2349500"/>
            <a:ext cx="460375" cy="1512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276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276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6 -4.51434E-6 L -0.14966 -4.51434E-6 " pathEditMode="relative" ptsTypes="AA">
                                      <p:cBhvr>
                                        <p:cTn id="14" dur="2000" fill="hold"/>
                                        <p:tgtEl>
                                          <p:spTgt spid="2767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1" name="Группа 80"/>
          <p:cNvGrpSpPr/>
          <p:nvPr/>
        </p:nvGrpSpPr>
        <p:grpSpPr>
          <a:xfrm>
            <a:off x="2692578" y="1774909"/>
            <a:ext cx="3325813" cy="3240087"/>
            <a:chOff x="2686050" y="1773238"/>
            <a:chExt cx="3325813" cy="3240087"/>
          </a:xfrm>
          <a:effectLst>
            <a:outerShdw blurRad="50800" dist="50800" dir="5400000" algn="ctr" rotWithShape="0">
              <a:schemeClr val="bg2">
                <a:lumMod val="75000"/>
              </a:schemeClr>
            </a:outerShdw>
          </a:effectLst>
        </p:grpSpPr>
        <p:pic>
          <p:nvPicPr>
            <p:cNvPr id="82" name="Picture 4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prstClr val="black"/>
                <a:schemeClr val="accent2">
                  <a:tint val="45000"/>
                  <a:satMod val="400000"/>
                </a:schemeClr>
              </a:duotone>
              <a:lum bright="-5000" contrast="34000"/>
            </a:blip>
            <a:srcRect/>
            <a:stretch>
              <a:fillRect/>
            </a:stretch>
          </p:blipFill>
          <p:spPr bwMode="auto">
            <a:xfrm>
              <a:off x="2700338" y="1917700"/>
              <a:ext cx="460375" cy="15128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83" name="Picture 5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prstClr val="black"/>
                <a:schemeClr val="accent2">
                  <a:tint val="45000"/>
                  <a:satMod val="400000"/>
                </a:schemeClr>
              </a:duotone>
              <a:lum bright="-5000" contrast="34000"/>
            </a:blip>
            <a:srcRect/>
            <a:stretch>
              <a:fillRect/>
            </a:stretch>
          </p:blipFill>
          <p:spPr bwMode="auto">
            <a:xfrm>
              <a:off x="2686050" y="3328988"/>
              <a:ext cx="460375" cy="1512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84" name="Picture 6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prstClr val="black"/>
                <a:schemeClr val="accent2">
                  <a:tint val="45000"/>
                  <a:satMod val="400000"/>
                </a:schemeClr>
              </a:duotone>
              <a:lum bright="-5000" contrast="34000"/>
            </a:blip>
            <a:srcRect/>
            <a:stretch>
              <a:fillRect/>
            </a:stretch>
          </p:blipFill>
          <p:spPr bwMode="auto">
            <a:xfrm>
              <a:off x="2916238" y="1773238"/>
              <a:ext cx="1512887" cy="4603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85" name="Picture 7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prstClr val="black"/>
                <a:schemeClr val="accent2">
                  <a:tint val="45000"/>
                  <a:satMod val="400000"/>
                </a:schemeClr>
              </a:duotone>
              <a:lum bright="-5000" contrast="34000"/>
            </a:blip>
            <a:srcRect/>
            <a:stretch>
              <a:fillRect/>
            </a:stretch>
          </p:blipFill>
          <p:spPr bwMode="auto">
            <a:xfrm>
              <a:off x="4313238" y="1773238"/>
              <a:ext cx="1512887" cy="4603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86" name="Picture 8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prstClr val="black"/>
                <a:schemeClr val="accent2">
                  <a:tint val="45000"/>
                  <a:satMod val="400000"/>
                </a:schemeClr>
              </a:duotone>
              <a:lum bright="-5000" contrast="34000"/>
            </a:blip>
            <a:srcRect/>
            <a:stretch>
              <a:fillRect/>
            </a:stretch>
          </p:blipFill>
          <p:spPr bwMode="auto">
            <a:xfrm>
              <a:off x="2900363" y="3184525"/>
              <a:ext cx="1512887" cy="4603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87" name="Picture 9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prstClr val="black"/>
                <a:schemeClr val="accent2">
                  <a:tint val="45000"/>
                  <a:satMod val="400000"/>
                </a:schemeClr>
              </a:duotone>
              <a:lum bright="-5000" contrast="34000"/>
            </a:blip>
            <a:srcRect/>
            <a:stretch>
              <a:fillRect/>
            </a:stretch>
          </p:blipFill>
          <p:spPr bwMode="auto">
            <a:xfrm>
              <a:off x="4297363" y="3184525"/>
              <a:ext cx="1512887" cy="4603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88" name="Picture 10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prstClr val="black"/>
                <a:schemeClr val="accent2">
                  <a:tint val="45000"/>
                  <a:satMod val="400000"/>
                </a:schemeClr>
              </a:duotone>
              <a:lum bright="-5000" contrast="34000"/>
            </a:blip>
            <a:srcRect/>
            <a:stretch>
              <a:fillRect/>
            </a:stretch>
          </p:blipFill>
          <p:spPr bwMode="auto">
            <a:xfrm>
              <a:off x="2886075" y="4552950"/>
              <a:ext cx="1512888" cy="4603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89" name="Picture 11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prstClr val="black"/>
                <a:schemeClr val="accent2">
                  <a:tint val="45000"/>
                  <a:satMod val="400000"/>
                </a:schemeClr>
              </a:duotone>
              <a:lum bright="-5000" contrast="34000"/>
            </a:blip>
            <a:srcRect/>
            <a:stretch>
              <a:fillRect/>
            </a:stretch>
          </p:blipFill>
          <p:spPr bwMode="auto">
            <a:xfrm>
              <a:off x="4283075" y="4552950"/>
              <a:ext cx="1512888" cy="4603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90" name="Picture 12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prstClr val="black"/>
                <a:schemeClr val="accent2">
                  <a:tint val="45000"/>
                  <a:satMod val="400000"/>
                </a:schemeClr>
              </a:duotone>
              <a:lum bright="-5000" contrast="34000"/>
            </a:blip>
            <a:srcRect/>
            <a:stretch>
              <a:fillRect/>
            </a:stretch>
          </p:blipFill>
          <p:spPr bwMode="auto">
            <a:xfrm>
              <a:off x="4081463" y="1917700"/>
              <a:ext cx="460375" cy="15128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91" name="Picture 13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prstClr val="black"/>
                <a:schemeClr val="accent2">
                  <a:tint val="45000"/>
                  <a:satMod val="400000"/>
                </a:schemeClr>
              </a:duotone>
              <a:lum bright="-5000" contrast="34000"/>
            </a:blip>
            <a:srcRect/>
            <a:stretch>
              <a:fillRect/>
            </a:stretch>
          </p:blipFill>
          <p:spPr bwMode="auto">
            <a:xfrm>
              <a:off x="4067175" y="3328988"/>
              <a:ext cx="460375" cy="1512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92" name="Picture 14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prstClr val="black"/>
                <a:schemeClr val="accent2">
                  <a:tint val="45000"/>
                  <a:satMod val="400000"/>
                </a:schemeClr>
              </a:duotone>
              <a:lum bright="-5000" contrast="34000"/>
            </a:blip>
            <a:srcRect/>
            <a:stretch>
              <a:fillRect/>
            </a:stretch>
          </p:blipFill>
          <p:spPr bwMode="auto">
            <a:xfrm>
              <a:off x="5551488" y="1917700"/>
              <a:ext cx="460375" cy="15128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93" name="Picture 15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prstClr val="black"/>
                <a:schemeClr val="accent2">
                  <a:tint val="45000"/>
                  <a:satMod val="400000"/>
                </a:schemeClr>
              </a:duotone>
              <a:lum bright="-5000" contrast="34000"/>
            </a:blip>
            <a:srcRect/>
            <a:stretch>
              <a:fillRect/>
            </a:stretch>
          </p:blipFill>
          <p:spPr bwMode="auto">
            <a:xfrm>
              <a:off x="5537200" y="3328988"/>
              <a:ext cx="460375" cy="1512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689321" y="1906683"/>
            <a:ext cx="460375" cy="1512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149" name="Picture 5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675033" y="3317971"/>
            <a:ext cx="460375" cy="1512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150" name="Picture 6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906892" y="1759246"/>
            <a:ext cx="1512887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151" name="Picture 7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302221" y="1762221"/>
            <a:ext cx="1512887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152" name="Picture 8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906892" y="3181635"/>
            <a:ext cx="1512887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153" name="Picture 9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86346" y="3173508"/>
            <a:ext cx="1512887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154" name="Picture 10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875058" y="4541933"/>
            <a:ext cx="1512888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155" name="Picture 11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72058" y="4541933"/>
            <a:ext cx="1512888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156" name="Picture 12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089591" y="1906683"/>
            <a:ext cx="460375" cy="1512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157" name="Picture 13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056158" y="3317971"/>
            <a:ext cx="460375" cy="1512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158" name="Picture 14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540471" y="1906683"/>
            <a:ext cx="460375" cy="1512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159" name="Picture 15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526183" y="3317971"/>
            <a:ext cx="460375" cy="1512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160" name="Rectangle 16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ru-RU" sz="3600"/>
              <a:t>Уберите 2 спички так, чтобы образовалось 2 неравных квадрата.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61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" dur="500"/>
                                        <p:tgtEl>
                                          <p:spTgt spid="61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Группа 17"/>
          <p:cNvGrpSpPr/>
          <p:nvPr/>
        </p:nvGrpSpPr>
        <p:grpSpPr>
          <a:xfrm>
            <a:off x="2987675" y="3040063"/>
            <a:ext cx="3167063" cy="2260600"/>
            <a:chOff x="2987675" y="3040063"/>
            <a:chExt cx="3167063" cy="2260600"/>
          </a:xfrm>
        </p:grpSpPr>
        <p:pic>
          <p:nvPicPr>
            <p:cNvPr id="19" name="Picture 5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prstClr val="black"/>
                <a:schemeClr val="accent2">
                  <a:tint val="45000"/>
                  <a:satMod val="400000"/>
                </a:schemeClr>
              </a:duotone>
              <a:lum bright="-5000" contrast="34000"/>
            </a:blip>
            <a:srcRect/>
            <a:stretch>
              <a:fillRect/>
            </a:stretch>
          </p:blipFill>
          <p:spPr bwMode="auto">
            <a:xfrm>
              <a:off x="4975225" y="3659188"/>
              <a:ext cx="388938" cy="1512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20" name="Picture 6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prstClr val="black"/>
                <a:schemeClr val="accent2">
                  <a:tint val="45000"/>
                  <a:satMod val="400000"/>
                </a:schemeClr>
              </a:duotone>
              <a:lum bright="-5000" contrast="34000"/>
            </a:blip>
            <a:srcRect/>
            <a:stretch>
              <a:fillRect/>
            </a:stretch>
          </p:blipFill>
          <p:spPr bwMode="auto">
            <a:xfrm rot="3956235">
              <a:off x="3585369" y="2513807"/>
              <a:ext cx="460375" cy="1512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21" name="Picture 7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prstClr val="black"/>
                <a:schemeClr val="accent2">
                  <a:tint val="45000"/>
                  <a:satMod val="400000"/>
                </a:schemeClr>
              </a:duotone>
              <a:lum bright="-5000" contrast="34000"/>
            </a:blip>
            <a:srcRect/>
            <a:stretch>
              <a:fillRect/>
            </a:stretch>
          </p:blipFill>
          <p:spPr bwMode="auto">
            <a:xfrm>
              <a:off x="2987675" y="3630613"/>
              <a:ext cx="460375" cy="1512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22" name="Picture 8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prstClr val="black"/>
                <a:schemeClr val="accent2">
                  <a:tint val="45000"/>
                  <a:satMod val="400000"/>
                </a:schemeClr>
              </a:duotone>
              <a:lum bright="-5000" contrast="34000"/>
            </a:blip>
            <a:srcRect/>
            <a:stretch>
              <a:fillRect/>
            </a:stretch>
          </p:blipFill>
          <p:spPr bwMode="auto">
            <a:xfrm>
              <a:off x="4254500" y="3630613"/>
              <a:ext cx="460375" cy="1512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23" name="Picture 9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prstClr val="black"/>
                <a:schemeClr val="accent2">
                  <a:tint val="45000"/>
                  <a:satMod val="400000"/>
                </a:schemeClr>
              </a:duotone>
              <a:lum bright="-5000" contrast="34000"/>
            </a:blip>
            <a:srcRect/>
            <a:stretch>
              <a:fillRect/>
            </a:stretch>
          </p:blipFill>
          <p:spPr bwMode="auto">
            <a:xfrm>
              <a:off x="3606800" y="3644900"/>
              <a:ext cx="460375" cy="15128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24" name="Picture 10"/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prstClr val="black"/>
                <a:schemeClr val="accent2">
                  <a:tint val="45000"/>
                  <a:satMod val="400000"/>
                </a:schemeClr>
              </a:duotone>
              <a:lum bright="-5000" contrast="34000"/>
            </a:blip>
            <a:srcRect/>
            <a:stretch>
              <a:fillRect/>
            </a:stretch>
          </p:blipFill>
          <p:spPr bwMode="auto">
            <a:xfrm>
              <a:off x="3059113" y="3487738"/>
              <a:ext cx="1512887" cy="4603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25" name="Picture 11"/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prstClr val="black"/>
                <a:schemeClr val="accent2">
                  <a:tint val="45000"/>
                  <a:satMod val="400000"/>
                </a:schemeClr>
              </a:duotone>
              <a:lum bright="-5000" contrast="34000"/>
            </a:blip>
            <a:srcRect/>
            <a:stretch>
              <a:fillRect/>
            </a:stretch>
          </p:blipFill>
          <p:spPr bwMode="auto">
            <a:xfrm>
              <a:off x="4470400" y="4840288"/>
              <a:ext cx="1512888" cy="4603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26" name="Picture 12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prstClr val="black"/>
                <a:schemeClr val="accent2">
                  <a:tint val="45000"/>
                  <a:satMod val="400000"/>
                </a:schemeClr>
              </a:duotone>
              <a:lum bright="-5000" contrast="34000"/>
            </a:blip>
            <a:srcRect/>
            <a:stretch>
              <a:fillRect/>
            </a:stretch>
          </p:blipFill>
          <p:spPr bwMode="auto">
            <a:xfrm>
              <a:off x="5694363" y="3559175"/>
              <a:ext cx="460375" cy="15128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27" name="Picture 13"/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prstClr val="black"/>
                <a:schemeClr val="accent2">
                  <a:tint val="45000"/>
                  <a:satMod val="400000"/>
                </a:schemeClr>
              </a:duotone>
              <a:lum bright="-5000" contrast="34000"/>
            </a:blip>
            <a:srcRect/>
            <a:stretch>
              <a:fillRect/>
            </a:stretch>
          </p:blipFill>
          <p:spPr bwMode="auto">
            <a:xfrm>
              <a:off x="3101975" y="4826000"/>
              <a:ext cx="1512888" cy="4603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28" name="Picture 14"/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prstClr val="black"/>
                <a:schemeClr val="accent2">
                  <a:tint val="45000"/>
                  <a:satMod val="400000"/>
                </a:schemeClr>
              </a:duotone>
              <a:lum bright="-5000" contrast="34000"/>
            </a:blip>
            <a:srcRect/>
            <a:stretch>
              <a:fillRect/>
            </a:stretch>
          </p:blipFill>
          <p:spPr bwMode="auto">
            <a:xfrm>
              <a:off x="4470400" y="3459163"/>
              <a:ext cx="1512888" cy="4603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29" name="Picture 18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prstClr val="black"/>
                <a:schemeClr val="accent2">
                  <a:tint val="45000"/>
                  <a:satMod val="400000"/>
                </a:schemeClr>
              </a:duotone>
              <a:lum bright="-5000" contrast="34000"/>
            </a:blip>
            <a:srcRect/>
            <a:stretch>
              <a:fillRect/>
            </a:stretch>
          </p:blipFill>
          <p:spPr bwMode="auto">
            <a:xfrm rot="17643765" flipH="1">
              <a:off x="4953794" y="2513807"/>
              <a:ext cx="460375" cy="1512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ru-RU" sz="3200"/>
              <a:t>Переложите 4 спички так, чтобы получилось 15 квадратов.</a:t>
            </a:r>
          </a:p>
        </p:txBody>
      </p:sp>
      <p:pic>
        <p:nvPicPr>
          <p:cNvPr id="39940" name="Picture 4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427538" y="3905250"/>
            <a:ext cx="1512887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9941" name="Picture 5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975225" y="3659188"/>
            <a:ext cx="388938" cy="1512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9942" name="Picture 6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3956235">
            <a:off x="3585369" y="2513807"/>
            <a:ext cx="460375" cy="1512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9943" name="Picture 7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987675" y="3630613"/>
            <a:ext cx="460375" cy="1512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9944" name="Picture 8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54500" y="3630613"/>
            <a:ext cx="460375" cy="1512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9945" name="Picture 9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606800" y="3644900"/>
            <a:ext cx="460375" cy="1512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9946" name="Picture 10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059113" y="3487738"/>
            <a:ext cx="1512887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9947" name="Picture 11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470400" y="4840288"/>
            <a:ext cx="1512888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9948" name="Picture 12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694363" y="3559175"/>
            <a:ext cx="460375" cy="1512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9949" name="Picture 13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101975" y="4826000"/>
            <a:ext cx="1512888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9950" name="Picture 14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470400" y="3459163"/>
            <a:ext cx="1512888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9954" name="Picture 18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17643765" flipH="1">
            <a:off x="4953794" y="2513807"/>
            <a:ext cx="460375" cy="1512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9955" name="Picture 19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427538" y="4306888"/>
            <a:ext cx="1512887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67362E-19 7.88159E-6 L 0.11805 7.88159E-6 " pathEditMode="relative" ptsTypes="AA">
                                      <p:cBhvr>
                                        <p:cTn id="6" dur="2000" fill="hold"/>
                                        <p:tgtEl>
                                          <p:spTgt spid="3994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67362E-19 9.2877E-6 L 0.03142 9.2877E-6 " pathEditMode="relative" ptsTypes="AA">
                                      <p:cBhvr>
                                        <p:cTn id="9" dur="2000" fill="hold"/>
                                        <p:tgtEl>
                                          <p:spTgt spid="3994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4000"/>
                            </p:stCondLst>
                            <p:childTnLst>
                              <p:par>
                                <p:cTn id="11" presetID="9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" dur="500"/>
                                        <p:tgtEl>
                                          <p:spTgt spid="399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9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4500"/>
                            </p:stCondLst>
                            <p:childTnLst>
                              <p:par>
                                <p:cTn id="1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99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0"/>
                            </p:stCondLst>
                            <p:childTnLst>
                              <p:par>
                                <p:cTn id="19" presetID="9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0" dur="500"/>
                                        <p:tgtEl>
                                          <p:spTgt spid="399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9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500"/>
                            </p:stCondLst>
                            <p:childTnLst>
                              <p:par>
                                <p:cTn id="2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99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Группа 17"/>
          <p:cNvGrpSpPr/>
          <p:nvPr/>
        </p:nvGrpSpPr>
        <p:grpSpPr>
          <a:xfrm>
            <a:off x="900113" y="3211513"/>
            <a:ext cx="6940550" cy="1571625"/>
            <a:chOff x="900113" y="3211513"/>
            <a:chExt cx="6940550" cy="1571625"/>
          </a:xfrm>
        </p:grpSpPr>
        <p:pic>
          <p:nvPicPr>
            <p:cNvPr id="19" name="Picture 3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prstClr val="black"/>
                <a:schemeClr val="accent2">
                  <a:tint val="45000"/>
                  <a:satMod val="400000"/>
                </a:schemeClr>
              </a:duotone>
              <a:lum bright="-5000" contrast="34000"/>
            </a:blip>
            <a:srcRect/>
            <a:stretch>
              <a:fillRect/>
            </a:stretch>
          </p:blipFill>
          <p:spPr bwMode="auto">
            <a:xfrm>
              <a:off x="6775450" y="3227388"/>
              <a:ext cx="460375" cy="1512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20" name="Picture 4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prstClr val="black"/>
                <a:schemeClr val="accent2">
                  <a:tint val="45000"/>
                  <a:satMod val="400000"/>
                </a:schemeClr>
              </a:duotone>
              <a:lum bright="-5000" contrast="34000"/>
            </a:blip>
            <a:srcRect/>
            <a:stretch>
              <a:fillRect/>
            </a:stretch>
          </p:blipFill>
          <p:spPr bwMode="auto">
            <a:xfrm>
              <a:off x="4716463" y="3270250"/>
              <a:ext cx="460375" cy="15128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21" name="Picture 5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prstClr val="black"/>
                <a:schemeClr val="accent2">
                  <a:tint val="45000"/>
                  <a:satMod val="400000"/>
                </a:schemeClr>
              </a:duotone>
              <a:lum bright="-5000" contrast="34000"/>
            </a:blip>
            <a:srcRect/>
            <a:stretch>
              <a:fillRect/>
            </a:stretch>
          </p:blipFill>
          <p:spPr bwMode="auto">
            <a:xfrm>
              <a:off x="1836738" y="3573463"/>
              <a:ext cx="1512887" cy="4603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22" name="Picture 6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prstClr val="black"/>
                <a:schemeClr val="accent2">
                  <a:tint val="45000"/>
                  <a:satMod val="400000"/>
                </a:schemeClr>
              </a:duotone>
              <a:lum bright="-5000" contrast="34000"/>
            </a:blip>
            <a:srcRect/>
            <a:stretch>
              <a:fillRect/>
            </a:stretch>
          </p:blipFill>
          <p:spPr bwMode="auto">
            <a:xfrm rot="20599525">
              <a:off x="900113" y="3213100"/>
              <a:ext cx="460375" cy="15128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23" name="Picture 7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prstClr val="black"/>
                <a:schemeClr val="accent2">
                  <a:tint val="45000"/>
                  <a:satMod val="400000"/>
                </a:schemeClr>
              </a:duotone>
              <a:lum bright="-5000" contrast="34000"/>
            </a:blip>
            <a:srcRect/>
            <a:stretch>
              <a:fillRect/>
            </a:stretch>
          </p:blipFill>
          <p:spPr bwMode="auto">
            <a:xfrm>
              <a:off x="3333750" y="3241675"/>
              <a:ext cx="460375" cy="15128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24" name="Picture 8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prstClr val="black"/>
                <a:schemeClr val="accent2">
                  <a:tint val="45000"/>
                  <a:satMod val="400000"/>
                </a:schemeClr>
              </a:duotone>
              <a:lum bright="-5000" contrast="34000"/>
            </a:blip>
            <a:srcRect/>
            <a:stretch>
              <a:fillRect/>
            </a:stretch>
          </p:blipFill>
          <p:spPr bwMode="auto">
            <a:xfrm rot="1000475" flipH="1">
              <a:off x="1303338" y="3213100"/>
              <a:ext cx="460375" cy="15128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25" name="Picture 9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prstClr val="black"/>
                <a:schemeClr val="accent2">
                  <a:tint val="45000"/>
                  <a:satMod val="400000"/>
                </a:schemeClr>
              </a:duotone>
              <a:lum bright="-5000" contrast="34000"/>
            </a:blip>
            <a:srcRect/>
            <a:stretch>
              <a:fillRect/>
            </a:stretch>
          </p:blipFill>
          <p:spPr bwMode="auto">
            <a:xfrm>
              <a:off x="1836738" y="3905250"/>
              <a:ext cx="1512887" cy="4603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26" name="Picture 10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prstClr val="black"/>
                <a:schemeClr val="accent2">
                  <a:tint val="45000"/>
                  <a:satMod val="400000"/>
                </a:schemeClr>
              </a:duotone>
              <a:lum bright="-5000" contrast="34000"/>
            </a:blip>
            <a:srcRect/>
            <a:stretch>
              <a:fillRect/>
            </a:stretch>
          </p:blipFill>
          <p:spPr bwMode="auto">
            <a:xfrm>
              <a:off x="3679825" y="3255963"/>
              <a:ext cx="460375" cy="1512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27" name="Picture 11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prstClr val="black"/>
                <a:schemeClr val="accent2">
                  <a:tint val="45000"/>
                  <a:satMod val="400000"/>
                </a:schemeClr>
              </a:duotone>
              <a:lum bright="-5000" contrast="34000"/>
            </a:blip>
            <a:srcRect/>
            <a:stretch>
              <a:fillRect/>
            </a:stretch>
          </p:blipFill>
          <p:spPr bwMode="auto">
            <a:xfrm>
              <a:off x="4211638" y="3716338"/>
              <a:ext cx="1512887" cy="4603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28" name="Picture 12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prstClr val="black"/>
                <a:schemeClr val="accent2">
                  <a:tint val="45000"/>
                  <a:satMod val="400000"/>
                </a:schemeClr>
              </a:duotone>
              <a:lum bright="-5000" contrast="34000"/>
            </a:blip>
            <a:srcRect/>
            <a:stretch>
              <a:fillRect/>
            </a:stretch>
          </p:blipFill>
          <p:spPr bwMode="auto">
            <a:xfrm rot="20599525">
              <a:off x="5868988" y="3227388"/>
              <a:ext cx="460375" cy="1512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29" name="Picture 13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prstClr val="black"/>
                <a:schemeClr val="accent2">
                  <a:tint val="45000"/>
                  <a:satMod val="400000"/>
                </a:schemeClr>
              </a:duotone>
              <a:lum bright="-5000" contrast="34000"/>
            </a:blip>
            <a:srcRect/>
            <a:stretch>
              <a:fillRect/>
            </a:stretch>
          </p:blipFill>
          <p:spPr bwMode="auto">
            <a:xfrm rot="1000475" flipH="1">
              <a:off x="6272213" y="3227388"/>
              <a:ext cx="460375" cy="1512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30" name="Picture 14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prstClr val="black"/>
                <a:schemeClr val="accent2">
                  <a:tint val="45000"/>
                  <a:satMod val="400000"/>
                </a:schemeClr>
              </a:duotone>
              <a:lum bright="-5000" contrast="34000"/>
            </a:blip>
            <a:srcRect/>
            <a:stretch>
              <a:fillRect/>
            </a:stretch>
          </p:blipFill>
          <p:spPr bwMode="auto">
            <a:xfrm>
              <a:off x="7078663" y="3213100"/>
              <a:ext cx="460375" cy="15128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31" name="Picture 15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prstClr val="black"/>
                <a:schemeClr val="accent2">
                  <a:tint val="45000"/>
                  <a:satMod val="400000"/>
                </a:schemeClr>
              </a:duotone>
              <a:lum bright="-5000" contrast="34000"/>
            </a:blip>
            <a:srcRect/>
            <a:stretch>
              <a:fillRect/>
            </a:stretch>
          </p:blipFill>
          <p:spPr bwMode="auto">
            <a:xfrm>
              <a:off x="7380288" y="3211513"/>
              <a:ext cx="460375" cy="1512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ru-RU" sz="3200"/>
              <a:t>Из спичек составлено неверное равенство. Переставьте одну спичку так, чтобы равенство стало верным.</a:t>
            </a:r>
          </a:p>
        </p:txBody>
      </p:sp>
      <p:pic>
        <p:nvPicPr>
          <p:cNvPr id="29699" name="Picture 3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775450" y="3227388"/>
            <a:ext cx="460375" cy="1512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9700" name="Picture 4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716463" y="3270250"/>
            <a:ext cx="460375" cy="1512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9701" name="Picture 5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836738" y="3573463"/>
            <a:ext cx="1512887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9702" name="Picture 6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-1000475">
            <a:off x="900113" y="3213100"/>
            <a:ext cx="460375" cy="1512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9703" name="Picture 7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333750" y="3241675"/>
            <a:ext cx="460375" cy="1512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9704" name="Picture 8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1000475" flipH="1">
            <a:off x="1303338" y="3213100"/>
            <a:ext cx="460375" cy="1512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9705" name="Picture 9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836738" y="3905250"/>
            <a:ext cx="1512887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9706" name="Picture 10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679825" y="3255963"/>
            <a:ext cx="460375" cy="1512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9707" name="Picture 11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11638" y="3716338"/>
            <a:ext cx="1512887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9708" name="Picture 12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-1000475">
            <a:off x="5868988" y="3227388"/>
            <a:ext cx="460375" cy="1512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9709" name="Picture 13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1000475" flipH="1">
            <a:off x="6272213" y="3227388"/>
            <a:ext cx="460375" cy="1512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9710" name="Picture 14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078663" y="3213100"/>
            <a:ext cx="460375" cy="1512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9711" name="Picture 15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380288" y="3211513"/>
            <a:ext cx="460375" cy="1512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-2.10502E-6 L -0.04566 0.00532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2970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300" y="3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" name="Группа 30"/>
          <p:cNvGrpSpPr/>
          <p:nvPr/>
        </p:nvGrpSpPr>
        <p:grpSpPr>
          <a:xfrm>
            <a:off x="900113" y="3182938"/>
            <a:ext cx="6767512" cy="1543050"/>
            <a:chOff x="900113" y="3182938"/>
            <a:chExt cx="6767512" cy="1543050"/>
          </a:xfrm>
        </p:grpSpPr>
        <p:pic>
          <p:nvPicPr>
            <p:cNvPr id="32" name="Picture 3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prstClr val="black"/>
                <a:schemeClr val="accent2">
                  <a:tint val="45000"/>
                  <a:satMod val="400000"/>
                </a:schemeClr>
              </a:duotone>
              <a:lum bright="-5000" contrast="34000"/>
            </a:blip>
            <a:srcRect/>
            <a:stretch>
              <a:fillRect/>
            </a:stretch>
          </p:blipFill>
          <p:spPr bwMode="auto">
            <a:xfrm>
              <a:off x="6588125" y="3213100"/>
              <a:ext cx="460375" cy="15128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33" name="Picture 4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prstClr val="black"/>
                <a:schemeClr val="accent2">
                  <a:tint val="45000"/>
                  <a:satMod val="400000"/>
                </a:schemeClr>
              </a:duotone>
              <a:lum bright="-5000" contrast="34000"/>
            </a:blip>
            <a:srcRect/>
            <a:stretch>
              <a:fillRect/>
            </a:stretch>
          </p:blipFill>
          <p:spPr bwMode="auto">
            <a:xfrm>
              <a:off x="5075238" y="3832225"/>
              <a:ext cx="1512887" cy="4603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34" name="Picture 5"/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prstClr val="black"/>
                <a:schemeClr val="accent2">
                  <a:tint val="45000"/>
                  <a:satMod val="400000"/>
                </a:schemeClr>
              </a:duotone>
              <a:lum bright="-5000" contrast="34000"/>
            </a:blip>
            <a:srcRect/>
            <a:stretch>
              <a:fillRect/>
            </a:stretch>
          </p:blipFill>
          <p:spPr bwMode="auto">
            <a:xfrm>
              <a:off x="1692275" y="3213100"/>
              <a:ext cx="460375" cy="15128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35" name="Picture 6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prstClr val="black"/>
                <a:schemeClr val="accent2">
                  <a:tint val="45000"/>
                  <a:satMod val="400000"/>
                </a:schemeClr>
              </a:duotone>
              <a:lum bright="-5000" contrast="34000"/>
            </a:blip>
            <a:srcRect/>
            <a:stretch>
              <a:fillRect/>
            </a:stretch>
          </p:blipFill>
          <p:spPr bwMode="auto">
            <a:xfrm rot="20599525">
              <a:off x="900113" y="3213100"/>
              <a:ext cx="460375" cy="15128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36" name="Picture 7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prstClr val="black"/>
                <a:schemeClr val="accent2">
                  <a:tint val="45000"/>
                  <a:satMod val="400000"/>
                </a:schemeClr>
              </a:duotone>
              <a:lum bright="-5000" contrast="34000"/>
            </a:blip>
            <a:srcRect/>
            <a:stretch>
              <a:fillRect/>
            </a:stretch>
          </p:blipFill>
          <p:spPr bwMode="auto">
            <a:xfrm>
              <a:off x="3692525" y="3182938"/>
              <a:ext cx="460375" cy="1512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37" name="Picture 8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prstClr val="black"/>
                <a:schemeClr val="accent2">
                  <a:tint val="45000"/>
                  <a:satMod val="400000"/>
                </a:schemeClr>
              </a:duotone>
              <a:lum bright="-5000" contrast="34000"/>
            </a:blip>
            <a:srcRect/>
            <a:stretch>
              <a:fillRect/>
            </a:stretch>
          </p:blipFill>
          <p:spPr bwMode="auto">
            <a:xfrm rot="1000475" flipH="1">
              <a:off x="1303338" y="3213100"/>
              <a:ext cx="460375" cy="15128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38" name="Picture 9"/>
            <p:cNvPicPr>
              <a:picLocks noChangeAspect="1" noChangeArrowheads="1"/>
            </p:cNvPicPr>
            <p:nvPr/>
          </p:nvPicPr>
          <p:blipFill>
            <a:blip r:embed="rId5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prstClr val="black"/>
                <a:schemeClr val="accent2">
                  <a:tint val="45000"/>
                  <a:satMod val="400000"/>
                </a:schemeClr>
              </a:duotone>
              <a:lum bright="-5000" contrast="34000"/>
            </a:blip>
            <a:srcRect/>
            <a:stretch>
              <a:fillRect/>
            </a:stretch>
          </p:blipFill>
          <p:spPr bwMode="auto">
            <a:xfrm>
              <a:off x="2195513" y="3846513"/>
              <a:ext cx="1512887" cy="4603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39" name="Picture 11"/>
            <p:cNvPicPr>
              <a:picLocks noChangeAspect="1" noChangeArrowheads="1"/>
            </p:cNvPicPr>
            <p:nvPr/>
          </p:nvPicPr>
          <p:blipFill>
            <a:blip r:embed="rId5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prstClr val="black"/>
                <a:schemeClr val="accent2">
                  <a:tint val="45000"/>
                  <a:satMod val="400000"/>
                </a:schemeClr>
              </a:duotone>
              <a:lum bright="-5000" contrast="34000"/>
            </a:blip>
            <a:srcRect/>
            <a:stretch>
              <a:fillRect/>
            </a:stretch>
          </p:blipFill>
          <p:spPr bwMode="auto">
            <a:xfrm>
              <a:off x="5075238" y="3500438"/>
              <a:ext cx="1512887" cy="4603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40" name="Picture 12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prstClr val="black"/>
                <a:schemeClr val="accent2">
                  <a:tint val="45000"/>
                  <a:satMod val="400000"/>
                </a:schemeClr>
              </a:duotone>
              <a:lum bright="-5000" contrast="34000"/>
            </a:blip>
            <a:srcRect/>
            <a:stretch>
              <a:fillRect/>
            </a:stretch>
          </p:blipFill>
          <p:spPr bwMode="auto">
            <a:xfrm rot="20035336">
              <a:off x="7207250" y="3184525"/>
              <a:ext cx="460375" cy="15128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41" name="Picture 16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prstClr val="black"/>
                <a:schemeClr val="accent2">
                  <a:tint val="45000"/>
                  <a:satMod val="400000"/>
                </a:schemeClr>
              </a:duotone>
              <a:lum bright="-5000" contrast="34000"/>
            </a:blip>
            <a:srcRect/>
            <a:stretch>
              <a:fillRect/>
            </a:stretch>
          </p:blipFill>
          <p:spPr bwMode="auto">
            <a:xfrm rot="20599525">
              <a:off x="4140200" y="3197225"/>
              <a:ext cx="460375" cy="15128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42" name="Picture 17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prstClr val="black"/>
                <a:schemeClr val="accent2">
                  <a:tint val="45000"/>
                  <a:satMod val="400000"/>
                </a:schemeClr>
              </a:duotone>
              <a:lum bright="-5000" contrast="34000"/>
            </a:blip>
            <a:srcRect/>
            <a:stretch>
              <a:fillRect/>
            </a:stretch>
          </p:blipFill>
          <p:spPr bwMode="auto">
            <a:xfrm rot="1000475" flipH="1">
              <a:off x="4543425" y="3197225"/>
              <a:ext cx="460375" cy="15128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43" name="Picture 18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prstClr val="black"/>
                <a:schemeClr val="accent2">
                  <a:tint val="45000"/>
                  <a:satMod val="400000"/>
                </a:schemeClr>
              </a:duotone>
              <a:lum bright="-5000" contrast="34000"/>
            </a:blip>
            <a:srcRect/>
            <a:stretch>
              <a:fillRect/>
            </a:stretch>
          </p:blipFill>
          <p:spPr bwMode="auto">
            <a:xfrm rot="1564664" flipH="1">
              <a:off x="7164388" y="3211513"/>
              <a:ext cx="460375" cy="1512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ru-RU" sz="3200"/>
              <a:t>Из спичек составлено неверное равенство. Переставьте одну спичку так, чтобы равенство стало верным.</a:t>
            </a:r>
          </a:p>
        </p:txBody>
      </p:sp>
      <p:pic>
        <p:nvPicPr>
          <p:cNvPr id="30723" name="Picture 3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588125" y="3213100"/>
            <a:ext cx="460375" cy="1512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24" name="Picture 4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075238" y="3832225"/>
            <a:ext cx="1512887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25" name="Picture 5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692275" y="3213100"/>
            <a:ext cx="460375" cy="1512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26" name="Picture 6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-1000475">
            <a:off x="900113" y="3213100"/>
            <a:ext cx="460375" cy="1512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27" name="Picture 7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692525" y="3182938"/>
            <a:ext cx="460375" cy="1512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28" name="Picture 8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1000475" flipH="1">
            <a:off x="1303338" y="3213100"/>
            <a:ext cx="460375" cy="1512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29" name="Picture 9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195513" y="3846513"/>
            <a:ext cx="1512887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31" name="Picture 11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075238" y="3500438"/>
            <a:ext cx="1512887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32" name="Picture 12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-1564664">
            <a:off x="7207250" y="3184525"/>
            <a:ext cx="460375" cy="1512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36" name="Picture 16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-1000475">
            <a:off x="4140200" y="3197225"/>
            <a:ext cx="460375" cy="1512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37" name="Picture 17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1000475" flipH="1">
            <a:off x="4543425" y="3197225"/>
            <a:ext cx="460375" cy="1512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38" name="Picture 18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1564664" flipH="1">
            <a:off x="7164388" y="3211513"/>
            <a:ext cx="460375" cy="1512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-2.11841E-6 L -0.41736 -2.11841E-6 " pathEditMode="relative" ptsTypes="AA">
                                      <p:cBhvr>
                                        <p:cTn id="6" dur="2000" fill="hold"/>
                                        <p:tgtEl>
                                          <p:spTgt spid="307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Группа 16"/>
          <p:cNvGrpSpPr/>
          <p:nvPr/>
        </p:nvGrpSpPr>
        <p:grpSpPr>
          <a:xfrm>
            <a:off x="900113" y="3182938"/>
            <a:ext cx="6911975" cy="1543050"/>
            <a:chOff x="900113" y="3182938"/>
            <a:chExt cx="6911975" cy="1543050"/>
          </a:xfrm>
        </p:grpSpPr>
        <p:pic>
          <p:nvPicPr>
            <p:cNvPr id="18" name="Picture 3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prstClr val="black"/>
                <a:schemeClr val="accent2">
                  <a:tint val="45000"/>
                  <a:satMod val="400000"/>
                </a:schemeClr>
              </a:duotone>
              <a:lum bright="-5000" contrast="34000"/>
            </a:blip>
            <a:srcRect/>
            <a:stretch>
              <a:fillRect/>
            </a:stretch>
          </p:blipFill>
          <p:spPr bwMode="auto">
            <a:xfrm>
              <a:off x="7351713" y="3211513"/>
              <a:ext cx="460375" cy="1512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19" name="Picture 4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prstClr val="black"/>
                <a:schemeClr val="accent2">
                  <a:tint val="45000"/>
                  <a:satMod val="400000"/>
                </a:schemeClr>
              </a:duotone>
              <a:lum bright="-5000" contrast="34000"/>
            </a:blip>
            <a:srcRect/>
            <a:stretch>
              <a:fillRect/>
            </a:stretch>
          </p:blipFill>
          <p:spPr bwMode="auto">
            <a:xfrm>
              <a:off x="5075238" y="3832225"/>
              <a:ext cx="1512887" cy="4603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20" name="Picture 5"/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prstClr val="black"/>
                <a:schemeClr val="accent2">
                  <a:tint val="45000"/>
                  <a:satMod val="400000"/>
                </a:schemeClr>
              </a:duotone>
              <a:lum bright="-5000" contrast="34000"/>
            </a:blip>
            <a:srcRect/>
            <a:stretch>
              <a:fillRect/>
            </a:stretch>
          </p:blipFill>
          <p:spPr bwMode="auto">
            <a:xfrm>
              <a:off x="1692275" y="3213100"/>
              <a:ext cx="460375" cy="15128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21" name="Picture 6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prstClr val="black"/>
                <a:schemeClr val="accent2">
                  <a:tint val="45000"/>
                  <a:satMod val="400000"/>
                </a:schemeClr>
              </a:duotone>
              <a:lum bright="-5000" contrast="34000"/>
            </a:blip>
            <a:srcRect/>
            <a:stretch>
              <a:fillRect/>
            </a:stretch>
          </p:blipFill>
          <p:spPr bwMode="auto">
            <a:xfrm rot="20599525">
              <a:off x="900113" y="3213100"/>
              <a:ext cx="460375" cy="15128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22" name="Picture 7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prstClr val="black"/>
                <a:schemeClr val="accent2">
                  <a:tint val="45000"/>
                  <a:satMod val="400000"/>
                </a:schemeClr>
              </a:duotone>
              <a:lum bright="-5000" contrast="34000"/>
            </a:blip>
            <a:srcRect/>
            <a:stretch>
              <a:fillRect/>
            </a:stretch>
          </p:blipFill>
          <p:spPr bwMode="auto">
            <a:xfrm>
              <a:off x="3692525" y="3182938"/>
              <a:ext cx="460375" cy="1512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23" name="Picture 8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prstClr val="black"/>
                <a:schemeClr val="accent2">
                  <a:tint val="45000"/>
                  <a:satMod val="400000"/>
                </a:schemeClr>
              </a:duotone>
              <a:lum bright="-5000" contrast="34000"/>
            </a:blip>
            <a:srcRect/>
            <a:stretch>
              <a:fillRect/>
            </a:stretch>
          </p:blipFill>
          <p:spPr bwMode="auto">
            <a:xfrm rot="1000475" flipH="1">
              <a:off x="1303338" y="3213100"/>
              <a:ext cx="460375" cy="15128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24" name="Picture 9"/>
            <p:cNvPicPr>
              <a:picLocks noChangeAspect="1" noChangeArrowheads="1"/>
            </p:cNvPicPr>
            <p:nvPr/>
          </p:nvPicPr>
          <p:blipFill>
            <a:blip r:embed="rId5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prstClr val="black"/>
                <a:schemeClr val="accent2">
                  <a:tint val="45000"/>
                  <a:satMod val="400000"/>
                </a:schemeClr>
              </a:duotone>
              <a:lum bright="-5000" contrast="34000"/>
            </a:blip>
            <a:srcRect/>
            <a:stretch>
              <a:fillRect/>
            </a:stretch>
          </p:blipFill>
          <p:spPr bwMode="auto">
            <a:xfrm>
              <a:off x="2195513" y="3846513"/>
              <a:ext cx="1512887" cy="4603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25" name="Picture 10"/>
            <p:cNvPicPr>
              <a:picLocks noChangeAspect="1" noChangeArrowheads="1"/>
            </p:cNvPicPr>
            <p:nvPr/>
          </p:nvPicPr>
          <p:blipFill>
            <a:blip r:embed="rId5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prstClr val="black"/>
                <a:schemeClr val="accent2">
                  <a:tint val="45000"/>
                  <a:satMod val="400000"/>
                </a:schemeClr>
              </a:duotone>
              <a:lum bright="-5000" contrast="34000"/>
            </a:blip>
            <a:srcRect/>
            <a:stretch>
              <a:fillRect/>
            </a:stretch>
          </p:blipFill>
          <p:spPr bwMode="auto">
            <a:xfrm>
              <a:off x="5075238" y="3500438"/>
              <a:ext cx="1512887" cy="4603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26" name="Picture 11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prstClr val="black"/>
                <a:schemeClr val="accent2">
                  <a:tint val="45000"/>
                  <a:satMod val="400000"/>
                </a:schemeClr>
              </a:duotone>
              <a:lum bright="-5000" contrast="34000"/>
            </a:blip>
            <a:srcRect/>
            <a:stretch>
              <a:fillRect/>
            </a:stretch>
          </p:blipFill>
          <p:spPr bwMode="auto">
            <a:xfrm rot="20035336">
              <a:off x="6775450" y="3184525"/>
              <a:ext cx="460375" cy="15128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27" name="Picture 12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prstClr val="black"/>
                <a:schemeClr val="accent2">
                  <a:tint val="45000"/>
                  <a:satMod val="400000"/>
                </a:schemeClr>
              </a:duotone>
              <a:lum bright="-5000" contrast="34000"/>
            </a:blip>
            <a:srcRect/>
            <a:stretch>
              <a:fillRect/>
            </a:stretch>
          </p:blipFill>
          <p:spPr bwMode="auto">
            <a:xfrm rot="20599525">
              <a:off x="4140200" y="3197225"/>
              <a:ext cx="460375" cy="15128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28" name="Picture 13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prstClr val="black"/>
                <a:schemeClr val="accent2">
                  <a:tint val="45000"/>
                  <a:satMod val="400000"/>
                </a:schemeClr>
              </a:duotone>
              <a:lum bright="-5000" contrast="34000"/>
            </a:blip>
            <a:srcRect/>
            <a:stretch>
              <a:fillRect/>
            </a:stretch>
          </p:blipFill>
          <p:spPr bwMode="auto">
            <a:xfrm rot="1000475" flipH="1">
              <a:off x="4543425" y="3197225"/>
              <a:ext cx="460375" cy="15128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29" name="Picture 14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prstClr val="black"/>
                <a:schemeClr val="accent2">
                  <a:tint val="45000"/>
                  <a:satMod val="400000"/>
                </a:schemeClr>
              </a:duotone>
              <a:lum bright="-5000" contrast="34000"/>
            </a:blip>
            <a:srcRect/>
            <a:stretch>
              <a:fillRect/>
            </a:stretch>
          </p:blipFill>
          <p:spPr bwMode="auto">
            <a:xfrm rot="1564664" flipH="1">
              <a:off x="6732588" y="3211513"/>
              <a:ext cx="460375" cy="1512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ru-RU" sz="3200"/>
              <a:t>Из спичек составлено неверное равенство. Переставьте одну спичку так, чтобы равенство стало верным.</a:t>
            </a:r>
          </a:p>
        </p:txBody>
      </p:sp>
      <p:pic>
        <p:nvPicPr>
          <p:cNvPr id="35843" name="Picture 3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351713" y="3211513"/>
            <a:ext cx="460375" cy="1512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5844" name="Picture 4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075238" y="3832225"/>
            <a:ext cx="1512887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5845" name="Picture 5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692275" y="3213100"/>
            <a:ext cx="460375" cy="1512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5846" name="Picture 6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-1000475">
            <a:off x="900113" y="3213100"/>
            <a:ext cx="460375" cy="1512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5847" name="Picture 7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692525" y="3182938"/>
            <a:ext cx="460375" cy="1512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5848" name="Picture 8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1000475" flipH="1">
            <a:off x="1303338" y="3213100"/>
            <a:ext cx="460375" cy="1512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5849" name="Picture 9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195513" y="3846513"/>
            <a:ext cx="1512887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5850" name="Picture 10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075238" y="3500438"/>
            <a:ext cx="1512887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5851" name="Picture 1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-1564664">
            <a:off x="6775450" y="3184525"/>
            <a:ext cx="460375" cy="1512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5852" name="Picture 12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-1000475">
            <a:off x="4140200" y="3197225"/>
            <a:ext cx="460375" cy="1512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5853" name="Picture 13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1000475" flipH="1">
            <a:off x="4543425" y="3197225"/>
            <a:ext cx="460375" cy="1512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5854" name="Picture 14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1564664" flipH="1">
            <a:off x="6732588" y="3211513"/>
            <a:ext cx="460375" cy="1512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2.22222E-6 L -0.50243 -0.0048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3584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5100" y="-3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Группа 13"/>
          <p:cNvGrpSpPr/>
          <p:nvPr/>
        </p:nvGrpSpPr>
        <p:grpSpPr>
          <a:xfrm>
            <a:off x="1619250" y="3068638"/>
            <a:ext cx="5861050" cy="1611312"/>
            <a:chOff x="1619250" y="3068638"/>
            <a:chExt cx="5861050" cy="1611312"/>
          </a:xfrm>
        </p:grpSpPr>
        <p:pic>
          <p:nvPicPr>
            <p:cNvPr id="15" name="Picture 3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prstClr val="black"/>
                <a:schemeClr val="accent2">
                  <a:tint val="45000"/>
                  <a:satMod val="400000"/>
                </a:schemeClr>
              </a:duotone>
              <a:lum bright="-5000" contrast="34000"/>
            </a:blip>
            <a:srcRect/>
            <a:stretch>
              <a:fillRect/>
            </a:stretch>
          </p:blipFill>
          <p:spPr bwMode="auto">
            <a:xfrm>
              <a:off x="7019925" y="3068638"/>
              <a:ext cx="460375" cy="1512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16" name="Picture 4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prstClr val="black"/>
                <a:schemeClr val="accent2">
                  <a:tint val="45000"/>
                  <a:satMod val="400000"/>
                </a:schemeClr>
              </a:duotone>
              <a:lum bright="-5000" contrast="34000"/>
            </a:blip>
            <a:srcRect/>
            <a:stretch>
              <a:fillRect/>
            </a:stretch>
          </p:blipFill>
          <p:spPr bwMode="auto">
            <a:xfrm>
              <a:off x="5364163" y="3760788"/>
              <a:ext cx="1512887" cy="4603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17" name="Picture 7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prstClr val="black"/>
                <a:schemeClr val="accent2">
                  <a:tint val="45000"/>
                  <a:satMod val="400000"/>
                </a:schemeClr>
              </a:duotone>
              <a:lum bright="-5000" contrast="34000"/>
            </a:blip>
            <a:srcRect/>
            <a:stretch>
              <a:fillRect/>
            </a:stretch>
          </p:blipFill>
          <p:spPr bwMode="auto">
            <a:xfrm>
              <a:off x="3203575" y="3140075"/>
              <a:ext cx="460375" cy="15128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18" name="Picture 9"/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prstClr val="black"/>
                <a:schemeClr val="accent2">
                  <a:tint val="45000"/>
                  <a:satMod val="400000"/>
                </a:schemeClr>
              </a:duotone>
              <a:lum bright="-5000" contrast="34000"/>
            </a:blip>
            <a:srcRect/>
            <a:stretch>
              <a:fillRect/>
            </a:stretch>
          </p:blipFill>
          <p:spPr bwMode="auto">
            <a:xfrm>
              <a:off x="2627313" y="3702050"/>
              <a:ext cx="1512887" cy="4603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19" name="Picture 10"/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prstClr val="black"/>
                <a:schemeClr val="accent2">
                  <a:tint val="45000"/>
                  <a:satMod val="400000"/>
                </a:schemeClr>
              </a:duotone>
              <a:lum bright="-5000" contrast="34000"/>
            </a:blip>
            <a:srcRect/>
            <a:stretch>
              <a:fillRect/>
            </a:stretch>
          </p:blipFill>
          <p:spPr bwMode="auto">
            <a:xfrm>
              <a:off x="5364163" y="3429000"/>
              <a:ext cx="1512887" cy="4603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20" name="Picture 15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prstClr val="black"/>
                <a:schemeClr val="accent2">
                  <a:tint val="45000"/>
                  <a:satMod val="400000"/>
                </a:schemeClr>
              </a:duotone>
              <a:lum bright="-5000" contrast="34000"/>
            </a:blip>
            <a:srcRect/>
            <a:stretch>
              <a:fillRect/>
            </a:stretch>
          </p:blipFill>
          <p:spPr bwMode="auto">
            <a:xfrm rot="20035336">
              <a:off x="1662113" y="3140075"/>
              <a:ext cx="460375" cy="15128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21" name="Picture 16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prstClr val="black"/>
                <a:schemeClr val="accent2">
                  <a:tint val="45000"/>
                  <a:satMod val="400000"/>
                </a:schemeClr>
              </a:duotone>
              <a:lum bright="-5000" contrast="34000"/>
            </a:blip>
            <a:srcRect/>
            <a:stretch>
              <a:fillRect/>
            </a:stretch>
          </p:blipFill>
          <p:spPr bwMode="auto">
            <a:xfrm rot="1564664" flipH="1">
              <a:off x="1619250" y="3167063"/>
              <a:ext cx="460375" cy="1512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22" name="Picture 17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prstClr val="black"/>
                <a:schemeClr val="accent2">
                  <a:tint val="45000"/>
                  <a:satMod val="400000"/>
                </a:schemeClr>
              </a:duotone>
              <a:lum bright="-5000" contrast="34000"/>
            </a:blip>
            <a:srcRect/>
            <a:stretch>
              <a:fillRect/>
            </a:stretch>
          </p:blipFill>
          <p:spPr bwMode="auto">
            <a:xfrm rot="20035336">
              <a:off x="4470400" y="3082925"/>
              <a:ext cx="460375" cy="15128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23" name="Picture 18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prstClr val="black"/>
                <a:schemeClr val="accent2">
                  <a:tint val="45000"/>
                  <a:satMod val="400000"/>
                </a:schemeClr>
              </a:duotone>
              <a:lum bright="-5000" contrast="34000"/>
            </a:blip>
            <a:srcRect/>
            <a:stretch>
              <a:fillRect/>
            </a:stretch>
          </p:blipFill>
          <p:spPr bwMode="auto">
            <a:xfrm rot="1564664" flipH="1">
              <a:off x="4427538" y="3109913"/>
              <a:ext cx="460375" cy="1512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ru-RU" sz="3200"/>
              <a:t>Из спичек составлено неверное равенство. Переставьте одну спичку так, чтобы равенство стало верным.</a:t>
            </a:r>
          </a:p>
        </p:txBody>
      </p:sp>
      <p:pic>
        <p:nvPicPr>
          <p:cNvPr id="36867" name="Picture 3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019925" y="3068638"/>
            <a:ext cx="460375" cy="1512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6868" name="Picture 4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364163" y="3760788"/>
            <a:ext cx="1512887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6871" name="Picture 7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203575" y="3140075"/>
            <a:ext cx="460375" cy="1512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6873" name="Picture 9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627313" y="3702050"/>
            <a:ext cx="1512887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6874" name="Picture 10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364163" y="3429000"/>
            <a:ext cx="1512887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6879" name="Picture 15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-1564664">
            <a:off x="1662113" y="3140075"/>
            <a:ext cx="460375" cy="1512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6880" name="Picture 16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1564664" flipH="1">
            <a:off x="1619250" y="3167063"/>
            <a:ext cx="460375" cy="1512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6881" name="Picture 17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-1564664">
            <a:off x="4470400" y="3082925"/>
            <a:ext cx="460375" cy="1512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6882" name="Picture 18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1564664" flipH="1">
            <a:off x="4427538" y="3109913"/>
            <a:ext cx="460375" cy="1512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-2.11841E-6 L -0.11024 -2.11841E-6 " pathEditMode="relative" ptsTypes="AA">
                                      <p:cBhvr>
                                        <p:cTn id="6" dur="2000" fill="hold"/>
                                        <p:tgtEl>
                                          <p:spTgt spid="3687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Группа 15"/>
          <p:cNvGrpSpPr/>
          <p:nvPr/>
        </p:nvGrpSpPr>
        <p:grpSpPr>
          <a:xfrm>
            <a:off x="1619250" y="3068638"/>
            <a:ext cx="6624638" cy="1611312"/>
            <a:chOff x="1619250" y="3068638"/>
            <a:chExt cx="6624638" cy="1611312"/>
          </a:xfrm>
        </p:grpSpPr>
        <p:pic>
          <p:nvPicPr>
            <p:cNvPr id="17" name="Picture 3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prstClr val="black"/>
                <a:schemeClr val="accent2">
                  <a:tint val="45000"/>
                  <a:satMod val="400000"/>
                </a:schemeClr>
              </a:duotone>
              <a:lum bright="-5000" contrast="34000"/>
            </a:blip>
            <a:srcRect/>
            <a:stretch>
              <a:fillRect/>
            </a:stretch>
          </p:blipFill>
          <p:spPr bwMode="auto">
            <a:xfrm>
              <a:off x="7783513" y="3068638"/>
              <a:ext cx="460375" cy="1512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18" name="Picture 4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prstClr val="black"/>
                <a:schemeClr val="accent2">
                  <a:tint val="45000"/>
                  <a:satMod val="400000"/>
                </a:schemeClr>
              </a:duotone>
              <a:lum bright="-5000" contrast="34000"/>
            </a:blip>
            <a:srcRect/>
            <a:stretch>
              <a:fillRect/>
            </a:stretch>
          </p:blipFill>
          <p:spPr bwMode="auto">
            <a:xfrm>
              <a:off x="5364163" y="3760788"/>
              <a:ext cx="1512887" cy="4603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19" name="Picture 5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prstClr val="black"/>
                <a:schemeClr val="accent2">
                  <a:tint val="45000"/>
                  <a:satMod val="400000"/>
                </a:schemeClr>
              </a:duotone>
              <a:lum bright="-5000" contrast="34000"/>
            </a:blip>
            <a:srcRect/>
            <a:stretch>
              <a:fillRect/>
            </a:stretch>
          </p:blipFill>
          <p:spPr bwMode="auto">
            <a:xfrm>
              <a:off x="3779838" y="3082925"/>
              <a:ext cx="460375" cy="15128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20" name="Picture 6"/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prstClr val="black"/>
                <a:schemeClr val="accent2">
                  <a:tint val="45000"/>
                  <a:satMod val="400000"/>
                </a:schemeClr>
              </a:duotone>
              <a:lum bright="-5000" contrast="34000"/>
            </a:blip>
            <a:srcRect/>
            <a:stretch>
              <a:fillRect/>
            </a:stretch>
          </p:blipFill>
          <p:spPr bwMode="auto">
            <a:xfrm>
              <a:off x="2268538" y="3644900"/>
              <a:ext cx="1512887" cy="4603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21" name="Picture 7"/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prstClr val="black"/>
                <a:schemeClr val="accent2">
                  <a:tint val="45000"/>
                  <a:satMod val="400000"/>
                </a:schemeClr>
              </a:duotone>
              <a:lum bright="-5000" contrast="34000"/>
            </a:blip>
            <a:srcRect/>
            <a:stretch>
              <a:fillRect/>
            </a:stretch>
          </p:blipFill>
          <p:spPr bwMode="auto">
            <a:xfrm>
              <a:off x="5364163" y="3429000"/>
              <a:ext cx="1512887" cy="4603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22" name="Picture 8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prstClr val="black"/>
                <a:schemeClr val="accent2">
                  <a:tint val="45000"/>
                  <a:satMod val="400000"/>
                </a:schemeClr>
              </a:duotone>
              <a:lum bright="-5000" contrast="34000"/>
            </a:blip>
            <a:srcRect/>
            <a:stretch>
              <a:fillRect/>
            </a:stretch>
          </p:blipFill>
          <p:spPr bwMode="auto">
            <a:xfrm rot="20035336">
              <a:off x="1662113" y="3140075"/>
              <a:ext cx="460375" cy="15128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23" name="Picture 9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prstClr val="black"/>
                <a:schemeClr val="accent2">
                  <a:tint val="45000"/>
                  <a:satMod val="400000"/>
                </a:schemeClr>
              </a:duotone>
              <a:lum bright="-5000" contrast="34000"/>
            </a:blip>
            <a:srcRect/>
            <a:stretch>
              <a:fillRect/>
            </a:stretch>
          </p:blipFill>
          <p:spPr bwMode="auto">
            <a:xfrm rot="1564664" flipH="1">
              <a:off x="1619250" y="3167063"/>
              <a:ext cx="460375" cy="1512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24" name="Picture 10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prstClr val="black"/>
                <a:schemeClr val="accent2">
                  <a:tint val="45000"/>
                  <a:satMod val="400000"/>
                </a:schemeClr>
              </a:duotone>
              <a:lum bright="-5000" contrast="34000"/>
            </a:blip>
            <a:srcRect/>
            <a:stretch>
              <a:fillRect/>
            </a:stretch>
          </p:blipFill>
          <p:spPr bwMode="auto">
            <a:xfrm rot="20035336">
              <a:off x="4832350" y="3082925"/>
              <a:ext cx="460375" cy="15128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25" name="Picture 11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prstClr val="black"/>
                <a:schemeClr val="accent2">
                  <a:tint val="45000"/>
                  <a:satMod val="400000"/>
                </a:schemeClr>
              </a:duotone>
              <a:lum bright="-5000" contrast="34000"/>
            </a:blip>
            <a:srcRect/>
            <a:stretch>
              <a:fillRect/>
            </a:stretch>
          </p:blipFill>
          <p:spPr bwMode="auto">
            <a:xfrm rot="1564664" flipH="1">
              <a:off x="4789488" y="3109913"/>
              <a:ext cx="460375" cy="1512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26" name="Picture 12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prstClr val="black"/>
                <a:schemeClr val="accent2">
                  <a:tint val="45000"/>
                  <a:satMod val="400000"/>
                </a:schemeClr>
              </a:duotone>
              <a:lum bright="-5000" contrast="34000"/>
            </a:blip>
            <a:srcRect/>
            <a:stretch>
              <a:fillRect/>
            </a:stretch>
          </p:blipFill>
          <p:spPr bwMode="auto">
            <a:xfrm rot="20599525">
              <a:off x="6877050" y="3068638"/>
              <a:ext cx="460375" cy="1512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27" name="Picture 13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prstClr val="black"/>
                <a:schemeClr val="accent2">
                  <a:tint val="45000"/>
                  <a:satMod val="400000"/>
                </a:schemeClr>
              </a:duotone>
              <a:lum bright="-5000" contrast="34000"/>
            </a:blip>
            <a:srcRect/>
            <a:stretch>
              <a:fillRect/>
            </a:stretch>
          </p:blipFill>
          <p:spPr bwMode="auto">
            <a:xfrm rot="1000475" flipH="1">
              <a:off x="7280275" y="3068638"/>
              <a:ext cx="460375" cy="1512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ru-RU" sz="3200"/>
              <a:t>Из спичек составлено неверное равенство. Переставьте одну спичку так, чтобы равенство стало верным.</a:t>
            </a:r>
          </a:p>
        </p:txBody>
      </p:sp>
      <p:pic>
        <p:nvPicPr>
          <p:cNvPr id="37891" name="Picture 3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783513" y="3068638"/>
            <a:ext cx="460375" cy="1512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7892" name="Picture 4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364163" y="3760788"/>
            <a:ext cx="1512887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7893" name="Picture 5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779838" y="3082925"/>
            <a:ext cx="460375" cy="1512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7894" name="Picture 6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268538" y="3644900"/>
            <a:ext cx="1512887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7895" name="Picture 7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364163" y="3429000"/>
            <a:ext cx="1512887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7896" name="Picture 8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-1564664">
            <a:off x="1662113" y="3140075"/>
            <a:ext cx="460375" cy="1512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7897" name="Picture 9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1564664" flipH="1">
            <a:off x="1619250" y="3167063"/>
            <a:ext cx="460375" cy="1512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7898" name="Picture 10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-1564664">
            <a:off x="4832350" y="3082925"/>
            <a:ext cx="460375" cy="1512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7899" name="Picture 1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1564664" flipH="1">
            <a:off x="4789488" y="3109913"/>
            <a:ext cx="460375" cy="1512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7900" name="Picture 12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-1000475">
            <a:off x="6877050" y="3068638"/>
            <a:ext cx="460375" cy="1512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7901" name="Picture 13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1000475" flipH="1">
            <a:off x="7280275" y="3068638"/>
            <a:ext cx="460375" cy="1512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-2.22222E-6 L -0.06146 0.00324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3789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100" y="2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Группа 18"/>
          <p:cNvGrpSpPr/>
          <p:nvPr/>
        </p:nvGrpSpPr>
        <p:grpSpPr>
          <a:xfrm>
            <a:off x="900113" y="3211513"/>
            <a:ext cx="6983412" cy="1541462"/>
            <a:chOff x="900113" y="3211513"/>
            <a:chExt cx="6983412" cy="1541462"/>
          </a:xfrm>
        </p:grpSpPr>
        <p:pic>
          <p:nvPicPr>
            <p:cNvPr id="20" name="Picture 4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prstClr val="black"/>
                <a:schemeClr val="accent2">
                  <a:tint val="45000"/>
                  <a:satMod val="400000"/>
                </a:schemeClr>
              </a:duotone>
              <a:lum bright="-5000" contrast="34000"/>
            </a:blip>
            <a:srcRect/>
            <a:stretch>
              <a:fillRect/>
            </a:stretch>
          </p:blipFill>
          <p:spPr bwMode="auto">
            <a:xfrm>
              <a:off x="2670175" y="3211513"/>
              <a:ext cx="460375" cy="1512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21" name="Picture 5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prstClr val="black"/>
                <a:schemeClr val="accent2">
                  <a:tint val="45000"/>
                  <a:satMod val="400000"/>
                </a:schemeClr>
              </a:duotone>
              <a:lum bright="-5000" contrast="34000"/>
            </a:blip>
            <a:srcRect/>
            <a:stretch>
              <a:fillRect/>
            </a:stretch>
          </p:blipFill>
          <p:spPr bwMode="auto">
            <a:xfrm>
              <a:off x="5075238" y="3573463"/>
              <a:ext cx="1512887" cy="4603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22" name="Picture 6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prstClr val="black"/>
                <a:schemeClr val="accent2">
                  <a:tint val="45000"/>
                  <a:satMod val="400000"/>
                </a:schemeClr>
              </a:duotone>
              <a:lum bright="-5000" contrast="34000"/>
            </a:blip>
            <a:srcRect/>
            <a:stretch>
              <a:fillRect/>
            </a:stretch>
          </p:blipFill>
          <p:spPr bwMode="auto">
            <a:xfrm rot="20599525">
              <a:off x="900113" y="3213100"/>
              <a:ext cx="460375" cy="15128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23" name="Picture 7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prstClr val="black"/>
                <a:schemeClr val="accent2">
                  <a:tint val="45000"/>
                  <a:satMod val="400000"/>
                </a:schemeClr>
              </a:duotone>
              <a:lum bright="-5000" contrast="34000"/>
            </a:blip>
            <a:srcRect/>
            <a:stretch>
              <a:fillRect/>
            </a:stretch>
          </p:blipFill>
          <p:spPr bwMode="auto">
            <a:xfrm>
              <a:off x="1763713" y="3213100"/>
              <a:ext cx="460375" cy="15128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24" name="Picture 8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prstClr val="black"/>
                <a:schemeClr val="accent2">
                  <a:tint val="45000"/>
                  <a:satMod val="400000"/>
                </a:schemeClr>
              </a:duotone>
              <a:lum bright="-5000" contrast="34000"/>
            </a:blip>
            <a:srcRect/>
            <a:stretch>
              <a:fillRect/>
            </a:stretch>
          </p:blipFill>
          <p:spPr bwMode="auto">
            <a:xfrm rot="1000475" flipH="1">
              <a:off x="1303338" y="3213100"/>
              <a:ext cx="460375" cy="15128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25" name="Picture 9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prstClr val="black"/>
                <a:schemeClr val="accent2">
                  <a:tint val="45000"/>
                  <a:satMod val="400000"/>
                </a:schemeClr>
              </a:duotone>
              <a:lum bright="-5000" contrast="34000"/>
            </a:blip>
            <a:srcRect/>
            <a:stretch>
              <a:fillRect/>
            </a:stretch>
          </p:blipFill>
          <p:spPr bwMode="auto">
            <a:xfrm>
              <a:off x="5075238" y="3905250"/>
              <a:ext cx="1512887" cy="4603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26" name="Picture 10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prstClr val="black"/>
                <a:schemeClr val="accent2">
                  <a:tint val="45000"/>
                  <a:satMod val="400000"/>
                </a:schemeClr>
              </a:duotone>
              <a:lum bright="-5000" contrast="34000"/>
            </a:blip>
            <a:srcRect/>
            <a:stretch>
              <a:fillRect/>
            </a:stretch>
          </p:blipFill>
          <p:spPr bwMode="auto">
            <a:xfrm>
              <a:off x="3808413" y="3213100"/>
              <a:ext cx="460375" cy="15128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27" name="Picture 11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prstClr val="black"/>
                <a:schemeClr val="accent2">
                  <a:tint val="45000"/>
                  <a:satMod val="400000"/>
                </a:schemeClr>
              </a:duotone>
              <a:lum bright="-5000" contrast="34000"/>
            </a:blip>
            <a:srcRect/>
            <a:stretch>
              <a:fillRect/>
            </a:stretch>
          </p:blipFill>
          <p:spPr bwMode="auto">
            <a:xfrm>
              <a:off x="2122488" y="3729038"/>
              <a:ext cx="1512887" cy="4603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28" name="Picture 12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prstClr val="black"/>
                <a:schemeClr val="accent2">
                  <a:tint val="45000"/>
                  <a:satMod val="400000"/>
                </a:schemeClr>
              </a:duotone>
              <a:lum bright="-5000" contrast="34000"/>
            </a:blip>
            <a:srcRect/>
            <a:stretch>
              <a:fillRect/>
            </a:stretch>
          </p:blipFill>
          <p:spPr bwMode="auto">
            <a:xfrm rot="20599525">
              <a:off x="4211638" y="3213100"/>
              <a:ext cx="460375" cy="15128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29" name="Picture 13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prstClr val="black"/>
                <a:schemeClr val="accent2">
                  <a:tint val="45000"/>
                  <a:satMod val="400000"/>
                </a:schemeClr>
              </a:duotone>
              <a:lum bright="-5000" contrast="34000"/>
            </a:blip>
            <a:srcRect/>
            <a:stretch>
              <a:fillRect/>
            </a:stretch>
          </p:blipFill>
          <p:spPr bwMode="auto">
            <a:xfrm rot="1000475" flipH="1">
              <a:off x="4614863" y="3213100"/>
              <a:ext cx="460375" cy="15128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30" name="Picture 14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prstClr val="black"/>
                <a:schemeClr val="accent2">
                  <a:tint val="45000"/>
                  <a:satMod val="400000"/>
                </a:schemeClr>
              </a:duotone>
              <a:lum bright="-5000" contrast="34000"/>
            </a:blip>
            <a:srcRect/>
            <a:stretch>
              <a:fillRect/>
            </a:stretch>
          </p:blipFill>
          <p:spPr bwMode="auto">
            <a:xfrm>
              <a:off x="6618288" y="3213100"/>
              <a:ext cx="460375" cy="15128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31" name="Picture 15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prstClr val="black"/>
                <a:schemeClr val="accent2">
                  <a:tint val="45000"/>
                  <a:satMod val="400000"/>
                </a:schemeClr>
              </a:duotone>
              <a:lum bright="-5000" contrast="34000"/>
            </a:blip>
            <a:srcRect/>
            <a:stretch>
              <a:fillRect/>
            </a:stretch>
          </p:blipFill>
          <p:spPr bwMode="auto">
            <a:xfrm>
              <a:off x="6919913" y="3211513"/>
              <a:ext cx="460375" cy="1512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32" name="Picture 16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prstClr val="black"/>
                <a:schemeClr val="accent2">
                  <a:tint val="45000"/>
                  <a:satMod val="400000"/>
                </a:schemeClr>
              </a:duotone>
              <a:lum bright="-5000" contrast="34000"/>
            </a:blip>
            <a:srcRect/>
            <a:stretch>
              <a:fillRect/>
            </a:stretch>
          </p:blipFill>
          <p:spPr bwMode="auto">
            <a:xfrm rot="20035336">
              <a:off x="7423150" y="3213100"/>
              <a:ext cx="460375" cy="15128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33" name="Picture 17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prstClr val="black"/>
                <a:schemeClr val="accent2">
                  <a:tint val="45000"/>
                  <a:satMod val="400000"/>
                </a:schemeClr>
              </a:duotone>
              <a:lum bright="-5000" contrast="34000"/>
            </a:blip>
            <a:srcRect/>
            <a:stretch>
              <a:fillRect/>
            </a:stretch>
          </p:blipFill>
          <p:spPr bwMode="auto">
            <a:xfrm rot="1564664" flipH="1">
              <a:off x="7380288" y="3240088"/>
              <a:ext cx="460375" cy="1512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ru-RU" sz="3200"/>
              <a:t>Из спичек составлено неверное равенство. Переставьте одну спичку так, чтобы равенство стало верным.</a:t>
            </a:r>
          </a:p>
        </p:txBody>
      </p:sp>
      <p:pic>
        <p:nvPicPr>
          <p:cNvPr id="31748" name="Picture 4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670175" y="3211513"/>
            <a:ext cx="460375" cy="1512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1749" name="Picture 5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075238" y="3573463"/>
            <a:ext cx="1512887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1750" name="Picture 6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-1000475">
            <a:off x="900113" y="3213100"/>
            <a:ext cx="460375" cy="1512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1751" name="Picture 7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63713" y="3213100"/>
            <a:ext cx="460375" cy="1512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1752" name="Picture 8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1000475" flipH="1">
            <a:off x="1303338" y="3213100"/>
            <a:ext cx="460375" cy="1512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1753" name="Picture 9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075238" y="3905250"/>
            <a:ext cx="1512887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1754" name="Picture 10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808413" y="3213100"/>
            <a:ext cx="460375" cy="1512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1755" name="Picture 11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122488" y="3729038"/>
            <a:ext cx="1512887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1756" name="Picture 12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-1000475">
            <a:off x="4211638" y="3213100"/>
            <a:ext cx="460375" cy="1512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1757" name="Picture 13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1000475" flipH="1">
            <a:off x="4614863" y="3213100"/>
            <a:ext cx="460375" cy="1512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1758" name="Picture 14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618288" y="3213100"/>
            <a:ext cx="460375" cy="1512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1759" name="Picture 15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919913" y="3211513"/>
            <a:ext cx="460375" cy="1512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1760" name="Picture 16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-1564664">
            <a:off x="7423150" y="3213100"/>
            <a:ext cx="460375" cy="1512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1761" name="Picture 17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1564664" flipH="1">
            <a:off x="7380288" y="3240088"/>
            <a:ext cx="460375" cy="1512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-3.7037E-6 L 0.17951 0.00533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3175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000" y="3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Группа 20"/>
          <p:cNvGrpSpPr/>
          <p:nvPr/>
        </p:nvGrpSpPr>
        <p:grpSpPr>
          <a:xfrm>
            <a:off x="758825" y="3141663"/>
            <a:ext cx="8061325" cy="1514475"/>
            <a:chOff x="758825" y="3141663"/>
            <a:chExt cx="8061325" cy="1514475"/>
          </a:xfrm>
        </p:grpSpPr>
        <p:pic>
          <p:nvPicPr>
            <p:cNvPr id="22" name="Picture 3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prstClr val="black"/>
                <a:schemeClr val="accent2">
                  <a:tint val="45000"/>
                  <a:satMod val="400000"/>
                </a:schemeClr>
              </a:duotone>
              <a:lum bright="-5000" contrast="34000"/>
            </a:blip>
            <a:srcRect/>
            <a:stretch>
              <a:fillRect/>
            </a:stretch>
          </p:blipFill>
          <p:spPr bwMode="auto">
            <a:xfrm>
              <a:off x="3163888" y="3143250"/>
              <a:ext cx="460375" cy="15128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23" name="Picture 4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prstClr val="black"/>
                <a:schemeClr val="accent2">
                  <a:tint val="45000"/>
                  <a:satMod val="400000"/>
                </a:schemeClr>
              </a:duotone>
              <a:lum bright="-5000" contrast="34000"/>
            </a:blip>
            <a:srcRect/>
            <a:stretch>
              <a:fillRect/>
            </a:stretch>
          </p:blipFill>
          <p:spPr bwMode="auto">
            <a:xfrm>
              <a:off x="5465763" y="3503613"/>
              <a:ext cx="1512887" cy="4603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24" name="Picture 5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prstClr val="black"/>
                <a:schemeClr val="accent2">
                  <a:tint val="45000"/>
                  <a:satMod val="400000"/>
                </a:schemeClr>
              </a:duotone>
              <a:lum bright="-5000" contrast="34000"/>
            </a:blip>
            <a:srcRect/>
            <a:stretch>
              <a:fillRect/>
            </a:stretch>
          </p:blipFill>
          <p:spPr bwMode="auto">
            <a:xfrm rot="20599525">
              <a:off x="758825" y="3143250"/>
              <a:ext cx="460375" cy="15128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25" name="Picture 6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prstClr val="black"/>
                <a:schemeClr val="accent2">
                  <a:tint val="45000"/>
                  <a:satMod val="400000"/>
                </a:schemeClr>
              </a:duotone>
              <a:lum bright="-5000" contrast="34000"/>
            </a:blip>
            <a:srcRect/>
            <a:stretch>
              <a:fillRect/>
            </a:stretch>
          </p:blipFill>
          <p:spPr bwMode="auto">
            <a:xfrm>
              <a:off x="1622425" y="3143250"/>
              <a:ext cx="460375" cy="15128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26" name="Picture 7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prstClr val="black"/>
                <a:schemeClr val="accent2">
                  <a:tint val="45000"/>
                  <a:satMod val="400000"/>
                </a:schemeClr>
              </a:duotone>
              <a:lum bright="-5000" contrast="34000"/>
            </a:blip>
            <a:srcRect/>
            <a:stretch>
              <a:fillRect/>
            </a:stretch>
          </p:blipFill>
          <p:spPr bwMode="auto">
            <a:xfrm rot="1000475" flipH="1">
              <a:off x="1162050" y="3143250"/>
              <a:ext cx="460375" cy="15128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27" name="Picture 8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prstClr val="black"/>
                <a:schemeClr val="accent2">
                  <a:tint val="45000"/>
                  <a:satMod val="400000"/>
                </a:schemeClr>
              </a:duotone>
              <a:lum bright="-5000" contrast="34000"/>
            </a:blip>
            <a:srcRect/>
            <a:stretch>
              <a:fillRect/>
            </a:stretch>
          </p:blipFill>
          <p:spPr bwMode="auto">
            <a:xfrm>
              <a:off x="5465763" y="3835400"/>
              <a:ext cx="1512887" cy="4603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28" name="Picture 9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prstClr val="black"/>
                <a:schemeClr val="accent2">
                  <a:tint val="45000"/>
                  <a:satMod val="400000"/>
                </a:schemeClr>
              </a:duotone>
              <a:lum bright="-5000" contrast="34000"/>
            </a:blip>
            <a:srcRect/>
            <a:stretch>
              <a:fillRect/>
            </a:stretch>
          </p:blipFill>
          <p:spPr bwMode="auto">
            <a:xfrm>
              <a:off x="4198938" y="3143250"/>
              <a:ext cx="460375" cy="15128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29" name="Picture 10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prstClr val="black"/>
                <a:schemeClr val="accent2">
                  <a:tint val="45000"/>
                  <a:satMod val="400000"/>
                </a:schemeClr>
              </a:duotone>
              <a:lum bright="-5000" contrast="34000"/>
            </a:blip>
            <a:srcRect/>
            <a:stretch>
              <a:fillRect/>
            </a:stretch>
          </p:blipFill>
          <p:spPr bwMode="auto">
            <a:xfrm>
              <a:off x="2616200" y="3660775"/>
              <a:ext cx="1512888" cy="4603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30" name="Picture 11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prstClr val="black"/>
                <a:schemeClr val="accent2">
                  <a:tint val="45000"/>
                  <a:satMod val="400000"/>
                </a:schemeClr>
              </a:duotone>
              <a:lum bright="-5000" contrast="34000"/>
            </a:blip>
            <a:srcRect/>
            <a:stretch>
              <a:fillRect/>
            </a:stretch>
          </p:blipFill>
          <p:spPr bwMode="auto">
            <a:xfrm rot="20599525">
              <a:off x="4602163" y="3143250"/>
              <a:ext cx="460375" cy="15128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31" name="Picture 12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prstClr val="black"/>
                <a:schemeClr val="accent2">
                  <a:tint val="45000"/>
                  <a:satMod val="400000"/>
                </a:schemeClr>
              </a:duotone>
              <a:lum bright="-5000" contrast="34000"/>
            </a:blip>
            <a:srcRect/>
            <a:stretch>
              <a:fillRect/>
            </a:stretch>
          </p:blipFill>
          <p:spPr bwMode="auto">
            <a:xfrm rot="1000475" flipH="1">
              <a:off x="5005388" y="3143250"/>
              <a:ext cx="460375" cy="15128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32" name="Picture 13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prstClr val="black"/>
                <a:schemeClr val="accent2">
                  <a:tint val="45000"/>
                  <a:satMod val="400000"/>
                </a:schemeClr>
              </a:duotone>
              <a:lum bright="-5000" contrast="34000"/>
            </a:blip>
            <a:srcRect/>
            <a:stretch>
              <a:fillRect/>
            </a:stretch>
          </p:blipFill>
          <p:spPr bwMode="auto">
            <a:xfrm>
              <a:off x="8058150" y="3143250"/>
              <a:ext cx="460375" cy="15128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33" name="Picture 14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prstClr val="black"/>
                <a:schemeClr val="accent2">
                  <a:tint val="45000"/>
                  <a:satMod val="400000"/>
                </a:schemeClr>
              </a:duotone>
              <a:lum bright="-5000" contrast="34000"/>
            </a:blip>
            <a:srcRect/>
            <a:stretch>
              <a:fillRect/>
            </a:stretch>
          </p:blipFill>
          <p:spPr bwMode="auto">
            <a:xfrm>
              <a:off x="8359775" y="3141663"/>
              <a:ext cx="460375" cy="1512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34" name="Picture 17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prstClr val="black"/>
                <a:schemeClr val="accent2">
                  <a:tint val="45000"/>
                  <a:satMod val="400000"/>
                </a:schemeClr>
              </a:duotone>
              <a:lum bright="-5000" contrast="34000"/>
            </a:blip>
            <a:srcRect/>
            <a:stretch>
              <a:fillRect/>
            </a:stretch>
          </p:blipFill>
          <p:spPr bwMode="auto">
            <a:xfrm>
              <a:off x="1882775" y="3143250"/>
              <a:ext cx="460375" cy="15128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35" name="Picture 18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prstClr val="black"/>
                <a:schemeClr val="accent2">
                  <a:tint val="45000"/>
                  <a:satMod val="400000"/>
                </a:schemeClr>
              </a:duotone>
              <a:lum bright="-5000" contrast="34000"/>
            </a:blip>
            <a:srcRect/>
            <a:stretch>
              <a:fillRect/>
            </a:stretch>
          </p:blipFill>
          <p:spPr bwMode="auto">
            <a:xfrm>
              <a:off x="2198688" y="3143250"/>
              <a:ext cx="460375" cy="15128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36" name="Picture 19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prstClr val="black"/>
                <a:schemeClr val="accent2">
                  <a:tint val="45000"/>
                  <a:satMod val="400000"/>
                </a:schemeClr>
              </a:duotone>
              <a:lum bright="-5000" contrast="34000"/>
            </a:blip>
            <a:srcRect/>
            <a:stretch>
              <a:fillRect/>
            </a:stretch>
          </p:blipFill>
          <p:spPr bwMode="auto">
            <a:xfrm rot="20599525">
              <a:off x="6978650" y="3143250"/>
              <a:ext cx="460375" cy="15128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37" name="Picture 20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prstClr val="black"/>
                <a:schemeClr val="accent2">
                  <a:tint val="45000"/>
                  <a:satMod val="400000"/>
                </a:schemeClr>
              </a:duotone>
              <a:lum bright="-5000" contrast="34000"/>
            </a:blip>
            <a:srcRect/>
            <a:stretch>
              <a:fillRect/>
            </a:stretch>
          </p:blipFill>
          <p:spPr bwMode="auto">
            <a:xfrm rot="1000475" flipH="1">
              <a:off x="7381875" y="3143250"/>
              <a:ext cx="460375" cy="15128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ru-RU" sz="3200"/>
              <a:t>Из спичек составлено неверное равенство. Переставьте одну спичку так, чтобы равенство стало верным.</a:t>
            </a:r>
          </a:p>
        </p:txBody>
      </p:sp>
      <p:pic>
        <p:nvPicPr>
          <p:cNvPr id="38915" name="Picture 3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163888" y="3143250"/>
            <a:ext cx="460375" cy="1512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8916" name="Picture 4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465763" y="3503613"/>
            <a:ext cx="1512887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8917" name="Picture 5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-1000475">
            <a:off x="758825" y="3143250"/>
            <a:ext cx="460375" cy="1512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8918" name="Picture 6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622425" y="3143250"/>
            <a:ext cx="460375" cy="1512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8919" name="Picture 7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1000475" flipH="1">
            <a:off x="1162050" y="3143250"/>
            <a:ext cx="460375" cy="1512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8920" name="Picture 8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465763" y="3835400"/>
            <a:ext cx="1512887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8921" name="Picture 9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198938" y="3143250"/>
            <a:ext cx="460375" cy="1512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8922" name="Picture 10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616200" y="3660775"/>
            <a:ext cx="1512888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8923" name="Picture 1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-1000475">
            <a:off x="4602163" y="3143250"/>
            <a:ext cx="460375" cy="1512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8924" name="Picture 12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1000475" flipH="1">
            <a:off x="5005388" y="3143250"/>
            <a:ext cx="460375" cy="1512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8925" name="Picture 13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058150" y="3143250"/>
            <a:ext cx="460375" cy="1512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8926" name="Picture 14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359775" y="3141663"/>
            <a:ext cx="460375" cy="1512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8929" name="Picture 17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882775" y="3143250"/>
            <a:ext cx="460375" cy="1512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8930" name="Picture 18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198688" y="3143250"/>
            <a:ext cx="460375" cy="1512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8931" name="Picture 19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-1000475">
            <a:off x="6978650" y="3143250"/>
            <a:ext cx="460375" cy="1512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8932" name="Picture 20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1000475" flipH="1">
            <a:off x="7381875" y="3143250"/>
            <a:ext cx="460375" cy="1512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1.48148E-6 L 0.05017 0.00509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389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00" y="3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Используемые ресурсы: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ru-RU" sz="2400"/>
              <a:t>Е. Л. Мардахаева. Занятия математического кружка 5 класс. «Мнемозина», М. 2012;</a:t>
            </a:r>
          </a:p>
          <a:p>
            <a:pPr>
              <a:lnSpc>
                <a:spcPct val="80000"/>
              </a:lnSpc>
            </a:pPr>
            <a:r>
              <a:rPr lang="ru-RU" sz="2400"/>
              <a:t>П.В. Чулков. Школьные олимпиады. «Изд-во НЦ ЭНАС», М. 2004;</a:t>
            </a:r>
          </a:p>
          <a:p>
            <a:pPr>
              <a:lnSpc>
                <a:spcPct val="80000"/>
              </a:lnSpc>
            </a:pPr>
            <a:r>
              <a:rPr lang="ru-RU" sz="2400"/>
              <a:t>А.А. Гусев. Математический кружок 5 класс. «Мнемозина», М. 2013;</a:t>
            </a:r>
          </a:p>
          <a:p>
            <a:pPr>
              <a:lnSpc>
                <a:spcPct val="80000"/>
              </a:lnSpc>
            </a:pPr>
            <a:r>
              <a:rPr lang="ru-RU" sz="2400"/>
              <a:t>А. Савин. Занимательные математические задачи. «Изд-во АСТ», М. 1995;</a:t>
            </a:r>
          </a:p>
          <a:p>
            <a:pPr>
              <a:lnSpc>
                <a:spcPct val="80000"/>
              </a:lnSpc>
            </a:pPr>
            <a:r>
              <a:rPr lang="ru-RU" sz="2400"/>
              <a:t>И.Ф. Шарыгин, А.В. Шевкин. Подумай и реши. Задачи на смекалку. «Галс», М. 1993:</a:t>
            </a:r>
          </a:p>
          <a:p>
            <a:pPr>
              <a:lnSpc>
                <a:spcPct val="80000"/>
              </a:lnSpc>
            </a:pPr>
            <a:r>
              <a:rPr lang="ru-RU" sz="2400"/>
              <a:t>Рисунок спички - http://calcio.users.photofile.ru/photo/calcio/96218506/xlarge/112884910.jpg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" name="Группа 29"/>
          <p:cNvGrpSpPr/>
          <p:nvPr/>
        </p:nvGrpSpPr>
        <p:grpSpPr>
          <a:xfrm>
            <a:off x="2685964" y="1785926"/>
            <a:ext cx="3325813" cy="3240087"/>
            <a:chOff x="2686050" y="1773238"/>
            <a:chExt cx="3325813" cy="3240087"/>
          </a:xfrm>
          <a:effectLst>
            <a:outerShdw blurRad="50800" dist="50800" dir="5400000" algn="ctr" rotWithShape="0">
              <a:schemeClr val="bg2">
                <a:lumMod val="75000"/>
              </a:schemeClr>
            </a:outerShdw>
          </a:effectLst>
        </p:grpSpPr>
        <p:pic>
          <p:nvPicPr>
            <p:cNvPr id="31" name="Picture 4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prstClr val="black"/>
                <a:schemeClr val="accent2">
                  <a:tint val="45000"/>
                  <a:satMod val="400000"/>
                </a:schemeClr>
              </a:duotone>
              <a:lum bright="-5000" contrast="34000"/>
            </a:blip>
            <a:srcRect/>
            <a:stretch>
              <a:fillRect/>
            </a:stretch>
          </p:blipFill>
          <p:spPr bwMode="auto">
            <a:xfrm>
              <a:off x="2700338" y="1917700"/>
              <a:ext cx="460375" cy="15128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32" name="Picture 5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prstClr val="black"/>
                <a:schemeClr val="accent2">
                  <a:tint val="45000"/>
                  <a:satMod val="400000"/>
                </a:schemeClr>
              </a:duotone>
              <a:lum bright="-5000" contrast="34000"/>
            </a:blip>
            <a:srcRect/>
            <a:stretch>
              <a:fillRect/>
            </a:stretch>
          </p:blipFill>
          <p:spPr bwMode="auto">
            <a:xfrm>
              <a:off x="2686050" y="3328988"/>
              <a:ext cx="460375" cy="1512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33" name="Picture 6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prstClr val="black"/>
                <a:schemeClr val="accent2">
                  <a:tint val="45000"/>
                  <a:satMod val="400000"/>
                </a:schemeClr>
              </a:duotone>
              <a:lum bright="-5000" contrast="34000"/>
            </a:blip>
            <a:srcRect/>
            <a:stretch>
              <a:fillRect/>
            </a:stretch>
          </p:blipFill>
          <p:spPr bwMode="auto">
            <a:xfrm>
              <a:off x="2916238" y="1773238"/>
              <a:ext cx="1512887" cy="4603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34" name="Picture 7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prstClr val="black"/>
                <a:schemeClr val="accent2">
                  <a:tint val="45000"/>
                  <a:satMod val="400000"/>
                </a:schemeClr>
              </a:duotone>
              <a:lum bright="-5000" contrast="34000"/>
            </a:blip>
            <a:srcRect/>
            <a:stretch>
              <a:fillRect/>
            </a:stretch>
          </p:blipFill>
          <p:spPr bwMode="auto">
            <a:xfrm>
              <a:off x="4313238" y="1773238"/>
              <a:ext cx="1512887" cy="4603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35" name="Picture 8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prstClr val="black"/>
                <a:schemeClr val="accent2">
                  <a:tint val="45000"/>
                  <a:satMod val="400000"/>
                </a:schemeClr>
              </a:duotone>
              <a:lum bright="-5000" contrast="34000"/>
            </a:blip>
            <a:srcRect/>
            <a:stretch>
              <a:fillRect/>
            </a:stretch>
          </p:blipFill>
          <p:spPr bwMode="auto">
            <a:xfrm>
              <a:off x="2900363" y="3184525"/>
              <a:ext cx="1512887" cy="4603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36" name="Picture 9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prstClr val="black"/>
                <a:schemeClr val="accent2">
                  <a:tint val="45000"/>
                  <a:satMod val="400000"/>
                </a:schemeClr>
              </a:duotone>
              <a:lum bright="-5000" contrast="34000"/>
            </a:blip>
            <a:srcRect/>
            <a:stretch>
              <a:fillRect/>
            </a:stretch>
          </p:blipFill>
          <p:spPr bwMode="auto">
            <a:xfrm>
              <a:off x="4297363" y="3184525"/>
              <a:ext cx="1512887" cy="4603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37" name="Picture 10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prstClr val="black"/>
                <a:schemeClr val="accent2">
                  <a:tint val="45000"/>
                  <a:satMod val="400000"/>
                </a:schemeClr>
              </a:duotone>
              <a:lum bright="-5000" contrast="34000"/>
            </a:blip>
            <a:srcRect/>
            <a:stretch>
              <a:fillRect/>
            </a:stretch>
          </p:blipFill>
          <p:spPr bwMode="auto">
            <a:xfrm>
              <a:off x="2886075" y="4552950"/>
              <a:ext cx="1512888" cy="4603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38" name="Picture 11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prstClr val="black"/>
                <a:schemeClr val="accent2">
                  <a:tint val="45000"/>
                  <a:satMod val="400000"/>
                </a:schemeClr>
              </a:duotone>
              <a:lum bright="-5000" contrast="34000"/>
            </a:blip>
            <a:srcRect/>
            <a:stretch>
              <a:fillRect/>
            </a:stretch>
          </p:blipFill>
          <p:spPr bwMode="auto">
            <a:xfrm>
              <a:off x="4283075" y="4552950"/>
              <a:ext cx="1512888" cy="4603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39" name="Picture 12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prstClr val="black"/>
                <a:schemeClr val="accent2">
                  <a:tint val="45000"/>
                  <a:satMod val="400000"/>
                </a:schemeClr>
              </a:duotone>
              <a:lum bright="-5000" contrast="34000"/>
            </a:blip>
            <a:srcRect/>
            <a:stretch>
              <a:fillRect/>
            </a:stretch>
          </p:blipFill>
          <p:spPr bwMode="auto">
            <a:xfrm>
              <a:off x="4081463" y="1917700"/>
              <a:ext cx="460375" cy="15128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40" name="Picture 13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prstClr val="black"/>
                <a:schemeClr val="accent2">
                  <a:tint val="45000"/>
                  <a:satMod val="400000"/>
                </a:schemeClr>
              </a:duotone>
              <a:lum bright="-5000" contrast="34000"/>
            </a:blip>
            <a:srcRect/>
            <a:stretch>
              <a:fillRect/>
            </a:stretch>
          </p:blipFill>
          <p:spPr bwMode="auto">
            <a:xfrm>
              <a:off x="4067175" y="3328988"/>
              <a:ext cx="460375" cy="1512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41" name="Picture 14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prstClr val="black"/>
                <a:schemeClr val="accent2">
                  <a:tint val="45000"/>
                  <a:satMod val="400000"/>
                </a:schemeClr>
              </a:duotone>
              <a:lum bright="-5000" contrast="34000"/>
            </a:blip>
            <a:srcRect/>
            <a:stretch>
              <a:fillRect/>
            </a:stretch>
          </p:blipFill>
          <p:spPr bwMode="auto">
            <a:xfrm>
              <a:off x="5551488" y="1917700"/>
              <a:ext cx="460375" cy="15128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42" name="Picture 15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prstClr val="black"/>
                <a:schemeClr val="accent2">
                  <a:tint val="45000"/>
                  <a:satMod val="400000"/>
                </a:schemeClr>
              </a:duotone>
              <a:lum bright="-5000" contrast="34000"/>
            </a:blip>
            <a:srcRect/>
            <a:stretch>
              <a:fillRect/>
            </a:stretch>
          </p:blipFill>
          <p:spPr bwMode="auto">
            <a:xfrm>
              <a:off x="5537200" y="3328988"/>
              <a:ext cx="460375" cy="1512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693882" y="1928717"/>
            <a:ext cx="460375" cy="1512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697067" y="3340005"/>
            <a:ext cx="460375" cy="1512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44" name="Picture 4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916238" y="1776213"/>
            <a:ext cx="1512887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45" name="Picture 5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324255" y="1784255"/>
            <a:ext cx="1512887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46" name="Picture 6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911380" y="3195542"/>
            <a:ext cx="1512887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47" name="Picture 7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308380" y="3195542"/>
            <a:ext cx="1512887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48" name="Picture 8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897092" y="4563967"/>
            <a:ext cx="1512888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49" name="Picture 9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94092" y="4563967"/>
            <a:ext cx="1512888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50" name="Picture 10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092480" y="1928717"/>
            <a:ext cx="460375" cy="1512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51" name="Picture 1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078192" y="3340005"/>
            <a:ext cx="460375" cy="1512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52" name="Picture 12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562505" y="1928717"/>
            <a:ext cx="460375" cy="1512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53" name="Picture 13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548217" y="3340005"/>
            <a:ext cx="460375" cy="1512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254" name="Rectangle 14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ru-RU" sz="3200"/>
              <a:t>Переложите 3 спички так, чтобы образовалось 3 равных квадрата.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3.7037E-7 L 0.30313 0.20787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200" y="104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-4.81481E-6 L 0.4552 0.20463 " pathEditMode="relative" rAng="0" ptsTypes="AA">
                                      <p:cBhvr>
                                        <p:cTn id="9" dur="20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800" y="102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4000"/>
                            </p:stCondLst>
                            <p:childTnLst>
                              <p:par>
                                <p:cTn id="11" presetID="63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-3.7037E-6 L 0.15365 0.00209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1024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700" y="1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" name="Группа 29"/>
          <p:cNvGrpSpPr/>
          <p:nvPr/>
        </p:nvGrpSpPr>
        <p:grpSpPr>
          <a:xfrm>
            <a:off x="2674947" y="1760549"/>
            <a:ext cx="3325813" cy="3240087"/>
            <a:chOff x="2686050" y="1773238"/>
            <a:chExt cx="3325813" cy="3240087"/>
          </a:xfrm>
          <a:effectLst>
            <a:outerShdw blurRad="50800" dist="50800" dir="5400000" algn="ctr" rotWithShape="0">
              <a:schemeClr val="bg2">
                <a:lumMod val="75000"/>
              </a:schemeClr>
            </a:outerShdw>
          </a:effectLst>
        </p:grpSpPr>
        <p:pic>
          <p:nvPicPr>
            <p:cNvPr id="31" name="Picture 4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prstClr val="black"/>
                <a:schemeClr val="accent2">
                  <a:tint val="45000"/>
                  <a:satMod val="400000"/>
                </a:schemeClr>
              </a:duotone>
              <a:lum bright="-5000" contrast="34000"/>
            </a:blip>
            <a:srcRect/>
            <a:stretch>
              <a:fillRect/>
            </a:stretch>
          </p:blipFill>
          <p:spPr bwMode="auto">
            <a:xfrm>
              <a:off x="2700338" y="1917700"/>
              <a:ext cx="460375" cy="15128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32" name="Picture 5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prstClr val="black"/>
                <a:schemeClr val="accent2">
                  <a:tint val="45000"/>
                  <a:satMod val="400000"/>
                </a:schemeClr>
              </a:duotone>
              <a:lum bright="-5000" contrast="34000"/>
            </a:blip>
            <a:srcRect/>
            <a:stretch>
              <a:fillRect/>
            </a:stretch>
          </p:blipFill>
          <p:spPr bwMode="auto">
            <a:xfrm>
              <a:off x="2686050" y="3328988"/>
              <a:ext cx="460375" cy="1512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33" name="Picture 6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prstClr val="black"/>
                <a:schemeClr val="accent2">
                  <a:tint val="45000"/>
                  <a:satMod val="400000"/>
                </a:schemeClr>
              </a:duotone>
              <a:lum bright="-5000" contrast="34000"/>
            </a:blip>
            <a:srcRect/>
            <a:stretch>
              <a:fillRect/>
            </a:stretch>
          </p:blipFill>
          <p:spPr bwMode="auto">
            <a:xfrm>
              <a:off x="2916238" y="1773238"/>
              <a:ext cx="1512887" cy="4603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34" name="Picture 7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prstClr val="black"/>
                <a:schemeClr val="accent2">
                  <a:tint val="45000"/>
                  <a:satMod val="400000"/>
                </a:schemeClr>
              </a:duotone>
              <a:lum bright="-5000" contrast="34000"/>
            </a:blip>
            <a:srcRect/>
            <a:stretch>
              <a:fillRect/>
            </a:stretch>
          </p:blipFill>
          <p:spPr bwMode="auto">
            <a:xfrm>
              <a:off x="4313238" y="1773238"/>
              <a:ext cx="1512887" cy="4603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35" name="Picture 8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prstClr val="black"/>
                <a:schemeClr val="accent2">
                  <a:tint val="45000"/>
                  <a:satMod val="400000"/>
                </a:schemeClr>
              </a:duotone>
              <a:lum bright="-5000" contrast="34000"/>
            </a:blip>
            <a:srcRect/>
            <a:stretch>
              <a:fillRect/>
            </a:stretch>
          </p:blipFill>
          <p:spPr bwMode="auto">
            <a:xfrm>
              <a:off x="2900363" y="3184525"/>
              <a:ext cx="1512887" cy="4603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36" name="Picture 9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prstClr val="black"/>
                <a:schemeClr val="accent2">
                  <a:tint val="45000"/>
                  <a:satMod val="400000"/>
                </a:schemeClr>
              </a:duotone>
              <a:lum bright="-5000" contrast="34000"/>
            </a:blip>
            <a:srcRect/>
            <a:stretch>
              <a:fillRect/>
            </a:stretch>
          </p:blipFill>
          <p:spPr bwMode="auto">
            <a:xfrm>
              <a:off x="4297363" y="3184525"/>
              <a:ext cx="1512887" cy="4603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37" name="Picture 10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prstClr val="black"/>
                <a:schemeClr val="accent2">
                  <a:tint val="45000"/>
                  <a:satMod val="400000"/>
                </a:schemeClr>
              </a:duotone>
              <a:lum bright="-5000" contrast="34000"/>
            </a:blip>
            <a:srcRect/>
            <a:stretch>
              <a:fillRect/>
            </a:stretch>
          </p:blipFill>
          <p:spPr bwMode="auto">
            <a:xfrm>
              <a:off x="2886075" y="4552950"/>
              <a:ext cx="1512888" cy="4603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38" name="Picture 11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prstClr val="black"/>
                <a:schemeClr val="accent2">
                  <a:tint val="45000"/>
                  <a:satMod val="400000"/>
                </a:schemeClr>
              </a:duotone>
              <a:lum bright="-5000" contrast="34000"/>
            </a:blip>
            <a:srcRect/>
            <a:stretch>
              <a:fillRect/>
            </a:stretch>
          </p:blipFill>
          <p:spPr bwMode="auto">
            <a:xfrm>
              <a:off x="4283075" y="4552950"/>
              <a:ext cx="1512888" cy="4603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39" name="Picture 12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prstClr val="black"/>
                <a:schemeClr val="accent2">
                  <a:tint val="45000"/>
                  <a:satMod val="400000"/>
                </a:schemeClr>
              </a:duotone>
              <a:lum bright="-5000" contrast="34000"/>
            </a:blip>
            <a:srcRect/>
            <a:stretch>
              <a:fillRect/>
            </a:stretch>
          </p:blipFill>
          <p:spPr bwMode="auto">
            <a:xfrm>
              <a:off x="4081463" y="1917700"/>
              <a:ext cx="460375" cy="15128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40" name="Picture 13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prstClr val="black"/>
                <a:schemeClr val="accent2">
                  <a:tint val="45000"/>
                  <a:satMod val="400000"/>
                </a:schemeClr>
              </a:duotone>
              <a:lum bright="-5000" contrast="34000"/>
            </a:blip>
            <a:srcRect/>
            <a:stretch>
              <a:fillRect/>
            </a:stretch>
          </p:blipFill>
          <p:spPr bwMode="auto">
            <a:xfrm>
              <a:off x="4067175" y="3328988"/>
              <a:ext cx="460375" cy="1512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41" name="Picture 14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prstClr val="black"/>
                <a:schemeClr val="accent2">
                  <a:tint val="45000"/>
                  <a:satMod val="400000"/>
                </a:schemeClr>
              </a:duotone>
              <a:lum bright="-5000" contrast="34000"/>
            </a:blip>
            <a:srcRect/>
            <a:stretch>
              <a:fillRect/>
            </a:stretch>
          </p:blipFill>
          <p:spPr bwMode="auto">
            <a:xfrm>
              <a:off x="5551488" y="1917700"/>
              <a:ext cx="460375" cy="15128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42" name="Picture 15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prstClr val="black"/>
                <a:schemeClr val="accent2">
                  <a:tint val="45000"/>
                  <a:satMod val="400000"/>
                </a:schemeClr>
              </a:duotone>
              <a:lum bright="-5000" contrast="34000"/>
            </a:blip>
            <a:srcRect/>
            <a:stretch>
              <a:fillRect/>
            </a:stretch>
          </p:blipFill>
          <p:spPr bwMode="auto">
            <a:xfrm>
              <a:off x="5537200" y="3328988"/>
              <a:ext cx="460375" cy="1512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700338" y="1917700"/>
            <a:ext cx="460375" cy="1512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686050" y="3328988"/>
            <a:ext cx="460375" cy="1512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220" name="Picture 4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883187" y="1754179"/>
            <a:ext cx="1512887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221" name="Picture 5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313238" y="1773238"/>
            <a:ext cx="1512887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222" name="Picture 6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900363" y="3184525"/>
            <a:ext cx="1512887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223" name="Picture 7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97363" y="3184525"/>
            <a:ext cx="1512887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224" name="Picture 8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857500" y="4552950"/>
            <a:ext cx="1512888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225" name="Picture 9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83075" y="4552950"/>
            <a:ext cx="1512888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226" name="Picture 10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081463" y="1917700"/>
            <a:ext cx="460375" cy="1512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227" name="Picture 1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067175" y="3328988"/>
            <a:ext cx="460375" cy="1512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228" name="Picture 12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551488" y="1917700"/>
            <a:ext cx="460375" cy="1512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229" name="Picture 13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537200" y="3328988"/>
            <a:ext cx="460375" cy="1512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230" name="Rectangle 14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ru-RU" sz="3200"/>
              <a:t>Переложите 4 спички так, чтобы образовалось 10  квадратов.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-3.7037E-6 L 0.00243 -0.30254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92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" y="-15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-1.85185E-6 L 0.07865 -0.21111 " pathEditMode="relative" rAng="0" ptsTypes="AA">
                                      <p:cBhvr>
                                        <p:cTn id="9" dur="2000" fill="hold"/>
                                        <p:tgtEl>
                                          <p:spTgt spid="92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9" y="-10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4000"/>
                            </p:stCondLst>
                            <p:childTnLst>
                              <p:par>
                                <p:cTn id="11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3.7037E-7 L 0.00087 0.31296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92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5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6000"/>
                            </p:stCondLst>
                            <p:childTnLst>
                              <p:par>
                                <p:cTn id="14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-4.81481E-6 L -0.07708 0.20463 " pathEditMode="relative" rAng="0" ptsTypes="AA">
                                      <p:cBhvr>
                                        <p:cTn id="15" dur="2000" fill="hold"/>
                                        <p:tgtEl>
                                          <p:spTgt spid="92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9" y="10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4" name="Группа 27"/>
          <p:cNvGrpSpPr/>
          <p:nvPr/>
        </p:nvGrpSpPr>
        <p:grpSpPr>
          <a:xfrm>
            <a:off x="2174796" y="1522208"/>
            <a:ext cx="4765675" cy="4637087"/>
            <a:chOff x="2182813" y="1528763"/>
            <a:chExt cx="4765675" cy="4637087"/>
          </a:xfrm>
        </p:grpSpPr>
        <p:pic>
          <p:nvPicPr>
            <p:cNvPr id="55" name="Picture 4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prstClr val="black"/>
                <a:schemeClr val="accent2">
                  <a:tint val="45000"/>
                  <a:satMod val="400000"/>
                </a:schemeClr>
              </a:duotone>
              <a:lum bright="-5000" contrast="34000"/>
            </a:blip>
            <a:srcRect/>
            <a:stretch>
              <a:fillRect/>
            </a:stretch>
          </p:blipFill>
          <p:spPr bwMode="auto">
            <a:xfrm>
              <a:off x="2197100" y="1673225"/>
              <a:ext cx="460375" cy="15128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56" name="Picture 5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prstClr val="black"/>
                <a:schemeClr val="accent2">
                  <a:tint val="45000"/>
                  <a:satMod val="400000"/>
                </a:schemeClr>
              </a:duotone>
              <a:lum bright="-5000" contrast="34000"/>
            </a:blip>
            <a:srcRect/>
            <a:stretch>
              <a:fillRect/>
            </a:stretch>
          </p:blipFill>
          <p:spPr bwMode="auto">
            <a:xfrm>
              <a:off x="2182813" y="3084513"/>
              <a:ext cx="460375" cy="1512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57" name="Picture 6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prstClr val="black"/>
                <a:schemeClr val="accent2">
                  <a:tint val="45000"/>
                  <a:satMod val="400000"/>
                </a:schemeClr>
              </a:duotone>
              <a:lum bright="-5000" contrast="34000"/>
            </a:blip>
            <a:srcRect/>
            <a:stretch>
              <a:fillRect/>
            </a:stretch>
          </p:blipFill>
          <p:spPr bwMode="auto">
            <a:xfrm>
              <a:off x="2368932" y="1533570"/>
              <a:ext cx="1512888" cy="4603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58" name="Picture 7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prstClr val="black"/>
                <a:schemeClr val="accent2">
                  <a:tint val="45000"/>
                  <a:satMod val="400000"/>
                </a:schemeClr>
              </a:duotone>
              <a:lum bright="-5000" contrast="34000"/>
            </a:blip>
            <a:srcRect/>
            <a:stretch>
              <a:fillRect/>
            </a:stretch>
          </p:blipFill>
          <p:spPr bwMode="auto">
            <a:xfrm>
              <a:off x="3810000" y="1528763"/>
              <a:ext cx="1512888" cy="4603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59" name="Picture 8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prstClr val="black"/>
                <a:schemeClr val="accent2">
                  <a:tint val="45000"/>
                  <a:satMod val="400000"/>
                </a:schemeClr>
              </a:duotone>
              <a:lum bright="-5000" contrast="34000"/>
            </a:blip>
            <a:srcRect/>
            <a:stretch>
              <a:fillRect/>
            </a:stretch>
          </p:blipFill>
          <p:spPr bwMode="auto">
            <a:xfrm>
              <a:off x="2397125" y="2940050"/>
              <a:ext cx="1512888" cy="4603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60" name="Picture 9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prstClr val="black"/>
                <a:schemeClr val="accent2">
                  <a:tint val="45000"/>
                  <a:satMod val="400000"/>
                </a:schemeClr>
              </a:duotone>
              <a:lum bright="-5000" contrast="34000"/>
            </a:blip>
            <a:srcRect/>
            <a:stretch>
              <a:fillRect/>
            </a:stretch>
          </p:blipFill>
          <p:spPr bwMode="auto">
            <a:xfrm>
              <a:off x="3794125" y="2940050"/>
              <a:ext cx="1512888" cy="4603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61" name="Picture 10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prstClr val="black"/>
                <a:schemeClr val="accent2">
                  <a:tint val="45000"/>
                  <a:satMod val="400000"/>
                </a:schemeClr>
              </a:duotone>
              <a:lum bright="-5000" contrast="34000"/>
            </a:blip>
            <a:srcRect/>
            <a:stretch>
              <a:fillRect/>
            </a:stretch>
          </p:blipFill>
          <p:spPr bwMode="auto">
            <a:xfrm>
              <a:off x="2382838" y="4308475"/>
              <a:ext cx="1512887" cy="4603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62" name="Picture 11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prstClr val="black"/>
                <a:schemeClr val="accent2">
                  <a:tint val="45000"/>
                  <a:satMod val="400000"/>
                </a:schemeClr>
              </a:duotone>
              <a:lum bright="-5000" contrast="34000"/>
            </a:blip>
            <a:srcRect/>
            <a:stretch>
              <a:fillRect/>
            </a:stretch>
          </p:blipFill>
          <p:spPr bwMode="auto">
            <a:xfrm>
              <a:off x="3779838" y="4308475"/>
              <a:ext cx="1512887" cy="4603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63" name="Picture 12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prstClr val="black"/>
                <a:schemeClr val="accent2">
                  <a:tint val="45000"/>
                  <a:satMod val="400000"/>
                </a:schemeClr>
              </a:duotone>
              <a:lum bright="-5000" contrast="34000"/>
            </a:blip>
            <a:srcRect/>
            <a:stretch>
              <a:fillRect/>
            </a:stretch>
          </p:blipFill>
          <p:spPr bwMode="auto">
            <a:xfrm>
              <a:off x="3578225" y="1673225"/>
              <a:ext cx="460375" cy="15128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64" name="Picture 13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prstClr val="black"/>
                <a:schemeClr val="accent2">
                  <a:tint val="45000"/>
                  <a:satMod val="400000"/>
                </a:schemeClr>
              </a:duotone>
              <a:lum bright="-5000" contrast="34000"/>
            </a:blip>
            <a:srcRect/>
            <a:stretch>
              <a:fillRect/>
            </a:stretch>
          </p:blipFill>
          <p:spPr bwMode="auto">
            <a:xfrm>
              <a:off x="3563938" y="3084513"/>
              <a:ext cx="460375" cy="1512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65" name="Picture 14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prstClr val="black"/>
                <a:schemeClr val="accent2">
                  <a:tint val="45000"/>
                  <a:satMod val="400000"/>
                </a:schemeClr>
              </a:duotone>
              <a:lum bright="-5000" contrast="34000"/>
            </a:blip>
            <a:srcRect/>
            <a:stretch>
              <a:fillRect/>
            </a:stretch>
          </p:blipFill>
          <p:spPr bwMode="auto">
            <a:xfrm>
              <a:off x="5048250" y="1673225"/>
              <a:ext cx="460375" cy="15128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66" name="Picture 15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prstClr val="black"/>
                <a:schemeClr val="accent2">
                  <a:tint val="45000"/>
                  <a:satMod val="400000"/>
                </a:schemeClr>
              </a:duotone>
              <a:lum bright="-5000" contrast="34000"/>
            </a:blip>
            <a:srcRect/>
            <a:stretch>
              <a:fillRect/>
            </a:stretch>
          </p:blipFill>
          <p:spPr bwMode="auto">
            <a:xfrm>
              <a:off x="5033963" y="3084513"/>
              <a:ext cx="460375" cy="1512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67" name="Picture 16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prstClr val="black"/>
                <a:schemeClr val="accent2">
                  <a:tint val="45000"/>
                  <a:satMod val="400000"/>
                </a:schemeClr>
              </a:duotone>
              <a:lum bright="-5000" contrast="34000"/>
            </a:blip>
            <a:srcRect/>
            <a:stretch>
              <a:fillRect/>
            </a:stretch>
          </p:blipFill>
          <p:spPr bwMode="auto">
            <a:xfrm>
              <a:off x="5276850" y="1528763"/>
              <a:ext cx="1512888" cy="4603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68" name="Picture 17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prstClr val="black"/>
                <a:schemeClr val="accent2">
                  <a:tint val="45000"/>
                  <a:satMod val="400000"/>
                </a:schemeClr>
              </a:duotone>
              <a:lum bright="-5000" contrast="34000"/>
            </a:blip>
            <a:srcRect/>
            <a:stretch>
              <a:fillRect/>
            </a:stretch>
          </p:blipFill>
          <p:spPr bwMode="auto">
            <a:xfrm>
              <a:off x="5219700" y="2940050"/>
              <a:ext cx="1512888" cy="4603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69" name="Picture 18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prstClr val="black"/>
                <a:schemeClr val="accent2">
                  <a:tint val="45000"/>
                  <a:satMod val="400000"/>
                </a:schemeClr>
              </a:duotone>
              <a:lum bright="-5000" contrast="34000"/>
            </a:blip>
            <a:srcRect/>
            <a:stretch>
              <a:fillRect/>
            </a:stretch>
          </p:blipFill>
          <p:spPr bwMode="auto">
            <a:xfrm>
              <a:off x="5219700" y="4294188"/>
              <a:ext cx="1512888" cy="4603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70" name="Picture 19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prstClr val="black"/>
                <a:schemeClr val="accent2">
                  <a:tint val="45000"/>
                  <a:satMod val="400000"/>
                </a:schemeClr>
              </a:duotone>
              <a:lum bright="-5000" contrast="34000"/>
            </a:blip>
            <a:srcRect/>
            <a:stretch>
              <a:fillRect/>
            </a:stretch>
          </p:blipFill>
          <p:spPr bwMode="auto">
            <a:xfrm>
              <a:off x="6488113" y="1673225"/>
              <a:ext cx="460375" cy="15128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71" name="Picture 20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prstClr val="black"/>
                <a:schemeClr val="accent2">
                  <a:tint val="45000"/>
                  <a:satMod val="400000"/>
                </a:schemeClr>
              </a:duotone>
              <a:lum bright="-5000" contrast="34000"/>
            </a:blip>
            <a:srcRect/>
            <a:stretch>
              <a:fillRect/>
            </a:stretch>
          </p:blipFill>
          <p:spPr bwMode="auto">
            <a:xfrm>
              <a:off x="6473825" y="3084513"/>
              <a:ext cx="460375" cy="1512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72" name="Picture 21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prstClr val="black"/>
                <a:schemeClr val="accent2">
                  <a:tint val="45000"/>
                  <a:satMod val="400000"/>
                </a:schemeClr>
              </a:duotone>
              <a:lum bright="-5000" contrast="34000"/>
            </a:blip>
            <a:srcRect/>
            <a:stretch>
              <a:fillRect/>
            </a:stretch>
          </p:blipFill>
          <p:spPr bwMode="auto">
            <a:xfrm>
              <a:off x="6473825" y="4494213"/>
              <a:ext cx="460375" cy="1512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73" name="Picture 22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prstClr val="black"/>
                <a:schemeClr val="accent2">
                  <a:tint val="45000"/>
                  <a:satMod val="400000"/>
                </a:schemeClr>
              </a:duotone>
              <a:lum bright="-5000" contrast="34000"/>
            </a:blip>
            <a:srcRect/>
            <a:stretch>
              <a:fillRect/>
            </a:stretch>
          </p:blipFill>
          <p:spPr bwMode="auto">
            <a:xfrm>
              <a:off x="5005388" y="4479925"/>
              <a:ext cx="460375" cy="15128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74" name="Picture 23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prstClr val="black"/>
                <a:schemeClr val="accent2">
                  <a:tint val="45000"/>
                  <a:satMod val="400000"/>
                </a:schemeClr>
              </a:duotone>
              <a:lum bright="-5000" contrast="34000"/>
            </a:blip>
            <a:srcRect/>
            <a:stretch>
              <a:fillRect/>
            </a:stretch>
          </p:blipFill>
          <p:spPr bwMode="auto">
            <a:xfrm>
              <a:off x="3549650" y="4437063"/>
              <a:ext cx="460375" cy="1512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75" name="Picture 24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prstClr val="black"/>
                <a:schemeClr val="accent2">
                  <a:tint val="45000"/>
                  <a:satMod val="400000"/>
                </a:schemeClr>
              </a:duotone>
              <a:lum bright="-5000" contrast="34000"/>
            </a:blip>
            <a:srcRect/>
            <a:stretch>
              <a:fillRect/>
            </a:stretch>
          </p:blipFill>
          <p:spPr bwMode="auto">
            <a:xfrm>
              <a:off x="2195513" y="4422775"/>
              <a:ext cx="460375" cy="15128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76" name="Picture 25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prstClr val="black"/>
                <a:schemeClr val="accent2">
                  <a:tint val="45000"/>
                  <a:satMod val="400000"/>
                </a:schemeClr>
              </a:duotone>
              <a:lum bright="-5000" contrast="34000"/>
            </a:blip>
            <a:srcRect/>
            <a:stretch>
              <a:fillRect/>
            </a:stretch>
          </p:blipFill>
          <p:spPr bwMode="auto">
            <a:xfrm>
              <a:off x="2354263" y="5705475"/>
              <a:ext cx="1512887" cy="4603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77" name="Picture 26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prstClr val="black"/>
                <a:schemeClr val="accent2">
                  <a:tint val="45000"/>
                  <a:satMod val="400000"/>
                </a:schemeClr>
              </a:duotone>
              <a:lum bright="-5000" contrast="34000"/>
            </a:blip>
            <a:srcRect/>
            <a:stretch>
              <a:fillRect/>
            </a:stretch>
          </p:blipFill>
          <p:spPr bwMode="auto">
            <a:xfrm>
              <a:off x="3751263" y="5705475"/>
              <a:ext cx="1512887" cy="4603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78" name="Picture 27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prstClr val="black"/>
                <a:schemeClr val="accent2">
                  <a:tint val="45000"/>
                  <a:satMod val="400000"/>
                </a:schemeClr>
              </a:duotone>
              <a:lum bright="-5000" contrast="34000"/>
            </a:blip>
            <a:srcRect/>
            <a:stretch>
              <a:fillRect/>
            </a:stretch>
          </p:blipFill>
          <p:spPr bwMode="auto">
            <a:xfrm>
              <a:off x="5205413" y="5703888"/>
              <a:ext cx="1512887" cy="4603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  <p:pic>
        <p:nvPicPr>
          <p:cNvPr id="11268" name="Picture 4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197100" y="1673225"/>
            <a:ext cx="460375" cy="1512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1269" name="Picture 5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182799" y="3084513"/>
            <a:ext cx="460375" cy="1512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1270" name="Picture 6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368932" y="1533570"/>
            <a:ext cx="1512888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1271" name="Picture 7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810000" y="1528763"/>
            <a:ext cx="1512888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1272" name="Picture 8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397125" y="2940050"/>
            <a:ext cx="1512888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1273" name="Picture 9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794125" y="2940050"/>
            <a:ext cx="1512888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1274" name="Picture 10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382838" y="4308475"/>
            <a:ext cx="1512887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1275" name="Picture 11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779838" y="4308475"/>
            <a:ext cx="1512887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1276" name="Picture 12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578225" y="1673225"/>
            <a:ext cx="460375" cy="1512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1277" name="Picture 13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563938" y="3084513"/>
            <a:ext cx="460375" cy="1512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1278" name="Picture 14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048250" y="1673225"/>
            <a:ext cx="460375" cy="1512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1279" name="Picture 15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033963" y="3084513"/>
            <a:ext cx="460375" cy="1512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1280" name="Picture 16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276850" y="1528763"/>
            <a:ext cx="1512888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1281" name="Picture 17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219700" y="2940050"/>
            <a:ext cx="1512888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1282" name="Picture 18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219700" y="4294188"/>
            <a:ext cx="1512888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1283" name="Picture 19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488113" y="1673225"/>
            <a:ext cx="460375" cy="1512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1284" name="Picture 20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473825" y="3084513"/>
            <a:ext cx="460375" cy="1512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1285" name="Picture 2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473825" y="4494213"/>
            <a:ext cx="460375" cy="1512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1286" name="Picture 22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005388" y="4479925"/>
            <a:ext cx="460375" cy="1512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1287" name="Picture 23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549650" y="4437063"/>
            <a:ext cx="460375" cy="1512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1288" name="Picture 24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195513" y="4422775"/>
            <a:ext cx="460375" cy="1512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1289" name="Picture 25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354263" y="5705475"/>
            <a:ext cx="1512887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1290" name="Picture 26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751263" y="5705475"/>
            <a:ext cx="1512887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1291" name="Picture 27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205413" y="5703888"/>
            <a:ext cx="1512887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1317" name="Rectangle 53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ru-RU" sz="3200"/>
              <a:t>Уберите 4 спички так, чтобы образовалось 5 равных  квадратов.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112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" dur="500"/>
                                        <p:tgtEl>
                                          <p:spTgt spid="112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4" dur="500"/>
                                        <p:tgtEl>
                                          <p:spTgt spid="112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9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8" dur="500"/>
                                        <p:tgtEl>
                                          <p:spTgt spid="112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9" name="Группа 78"/>
          <p:cNvGrpSpPr/>
          <p:nvPr/>
        </p:nvGrpSpPr>
        <p:grpSpPr>
          <a:xfrm>
            <a:off x="2185813" y="1543897"/>
            <a:ext cx="4765675" cy="4637087"/>
            <a:chOff x="2182813" y="1528763"/>
            <a:chExt cx="4765675" cy="4637087"/>
          </a:xfrm>
        </p:grpSpPr>
        <p:pic>
          <p:nvPicPr>
            <p:cNvPr id="80" name="Picture 4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prstClr val="black"/>
                <a:schemeClr val="accent2">
                  <a:tint val="45000"/>
                  <a:satMod val="400000"/>
                </a:schemeClr>
              </a:duotone>
              <a:lum bright="-5000" contrast="34000"/>
            </a:blip>
            <a:srcRect/>
            <a:stretch>
              <a:fillRect/>
            </a:stretch>
          </p:blipFill>
          <p:spPr bwMode="auto">
            <a:xfrm>
              <a:off x="2197100" y="1673225"/>
              <a:ext cx="460375" cy="15128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81" name="Picture 5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prstClr val="black"/>
                <a:schemeClr val="accent2">
                  <a:tint val="45000"/>
                  <a:satMod val="400000"/>
                </a:schemeClr>
              </a:duotone>
              <a:lum bright="-5000" contrast="34000"/>
            </a:blip>
            <a:srcRect/>
            <a:stretch>
              <a:fillRect/>
            </a:stretch>
          </p:blipFill>
          <p:spPr bwMode="auto">
            <a:xfrm>
              <a:off x="2182813" y="3084513"/>
              <a:ext cx="460375" cy="1512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82" name="Picture 6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prstClr val="black"/>
                <a:schemeClr val="accent2">
                  <a:tint val="45000"/>
                  <a:satMod val="400000"/>
                </a:schemeClr>
              </a:duotone>
              <a:lum bright="-5000" contrast="34000"/>
            </a:blip>
            <a:srcRect/>
            <a:stretch>
              <a:fillRect/>
            </a:stretch>
          </p:blipFill>
          <p:spPr bwMode="auto">
            <a:xfrm>
              <a:off x="2368932" y="1533570"/>
              <a:ext cx="1512888" cy="4603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83" name="Picture 7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prstClr val="black"/>
                <a:schemeClr val="accent2">
                  <a:tint val="45000"/>
                  <a:satMod val="400000"/>
                </a:schemeClr>
              </a:duotone>
              <a:lum bright="-5000" contrast="34000"/>
            </a:blip>
            <a:srcRect/>
            <a:stretch>
              <a:fillRect/>
            </a:stretch>
          </p:blipFill>
          <p:spPr bwMode="auto">
            <a:xfrm>
              <a:off x="3810000" y="1528763"/>
              <a:ext cx="1512888" cy="4603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84" name="Picture 8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prstClr val="black"/>
                <a:schemeClr val="accent2">
                  <a:tint val="45000"/>
                  <a:satMod val="400000"/>
                </a:schemeClr>
              </a:duotone>
              <a:lum bright="-5000" contrast="34000"/>
            </a:blip>
            <a:srcRect/>
            <a:stretch>
              <a:fillRect/>
            </a:stretch>
          </p:blipFill>
          <p:spPr bwMode="auto">
            <a:xfrm>
              <a:off x="2397125" y="2940050"/>
              <a:ext cx="1512888" cy="4603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85" name="Picture 9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prstClr val="black"/>
                <a:schemeClr val="accent2">
                  <a:tint val="45000"/>
                  <a:satMod val="400000"/>
                </a:schemeClr>
              </a:duotone>
              <a:lum bright="-5000" contrast="34000"/>
            </a:blip>
            <a:srcRect/>
            <a:stretch>
              <a:fillRect/>
            </a:stretch>
          </p:blipFill>
          <p:spPr bwMode="auto">
            <a:xfrm>
              <a:off x="3794125" y="2940050"/>
              <a:ext cx="1512888" cy="4603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86" name="Picture 10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prstClr val="black"/>
                <a:schemeClr val="accent2">
                  <a:tint val="45000"/>
                  <a:satMod val="400000"/>
                </a:schemeClr>
              </a:duotone>
              <a:lum bright="-5000" contrast="34000"/>
            </a:blip>
            <a:srcRect/>
            <a:stretch>
              <a:fillRect/>
            </a:stretch>
          </p:blipFill>
          <p:spPr bwMode="auto">
            <a:xfrm>
              <a:off x="2382838" y="4308475"/>
              <a:ext cx="1512887" cy="4603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87" name="Picture 11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prstClr val="black"/>
                <a:schemeClr val="accent2">
                  <a:tint val="45000"/>
                  <a:satMod val="400000"/>
                </a:schemeClr>
              </a:duotone>
              <a:lum bright="-5000" contrast="34000"/>
            </a:blip>
            <a:srcRect/>
            <a:stretch>
              <a:fillRect/>
            </a:stretch>
          </p:blipFill>
          <p:spPr bwMode="auto">
            <a:xfrm>
              <a:off x="3779838" y="4308475"/>
              <a:ext cx="1512887" cy="4603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88" name="Picture 12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prstClr val="black"/>
                <a:schemeClr val="accent2">
                  <a:tint val="45000"/>
                  <a:satMod val="400000"/>
                </a:schemeClr>
              </a:duotone>
              <a:lum bright="-5000" contrast="34000"/>
            </a:blip>
            <a:srcRect/>
            <a:stretch>
              <a:fillRect/>
            </a:stretch>
          </p:blipFill>
          <p:spPr bwMode="auto">
            <a:xfrm>
              <a:off x="3578225" y="1673225"/>
              <a:ext cx="460375" cy="15128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89" name="Picture 13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prstClr val="black"/>
                <a:schemeClr val="accent2">
                  <a:tint val="45000"/>
                  <a:satMod val="400000"/>
                </a:schemeClr>
              </a:duotone>
              <a:lum bright="-5000" contrast="34000"/>
            </a:blip>
            <a:srcRect/>
            <a:stretch>
              <a:fillRect/>
            </a:stretch>
          </p:blipFill>
          <p:spPr bwMode="auto">
            <a:xfrm>
              <a:off x="3563938" y="3084513"/>
              <a:ext cx="460375" cy="1512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90" name="Picture 14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prstClr val="black"/>
                <a:schemeClr val="accent2">
                  <a:tint val="45000"/>
                  <a:satMod val="400000"/>
                </a:schemeClr>
              </a:duotone>
              <a:lum bright="-5000" contrast="34000"/>
            </a:blip>
            <a:srcRect/>
            <a:stretch>
              <a:fillRect/>
            </a:stretch>
          </p:blipFill>
          <p:spPr bwMode="auto">
            <a:xfrm>
              <a:off x="5048250" y="1673225"/>
              <a:ext cx="460375" cy="15128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91" name="Picture 15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prstClr val="black"/>
                <a:schemeClr val="accent2">
                  <a:tint val="45000"/>
                  <a:satMod val="400000"/>
                </a:schemeClr>
              </a:duotone>
              <a:lum bright="-5000" contrast="34000"/>
            </a:blip>
            <a:srcRect/>
            <a:stretch>
              <a:fillRect/>
            </a:stretch>
          </p:blipFill>
          <p:spPr bwMode="auto">
            <a:xfrm>
              <a:off x="5033963" y="3084513"/>
              <a:ext cx="460375" cy="1512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92" name="Picture 16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prstClr val="black"/>
                <a:schemeClr val="accent2">
                  <a:tint val="45000"/>
                  <a:satMod val="400000"/>
                </a:schemeClr>
              </a:duotone>
              <a:lum bright="-5000" contrast="34000"/>
            </a:blip>
            <a:srcRect/>
            <a:stretch>
              <a:fillRect/>
            </a:stretch>
          </p:blipFill>
          <p:spPr bwMode="auto">
            <a:xfrm>
              <a:off x="5276850" y="1528763"/>
              <a:ext cx="1512888" cy="4603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93" name="Picture 17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prstClr val="black"/>
                <a:schemeClr val="accent2">
                  <a:tint val="45000"/>
                  <a:satMod val="400000"/>
                </a:schemeClr>
              </a:duotone>
              <a:lum bright="-5000" contrast="34000"/>
            </a:blip>
            <a:srcRect/>
            <a:stretch>
              <a:fillRect/>
            </a:stretch>
          </p:blipFill>
          <p:spPr bwMode="auto">
            <a:xfrm>
              <a:off x="5219700" y="2940050"/>
              <a:ext cx="1512888" cy="4603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94" name="Picture 18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prstClr val="black"/>
                <a:schemeClr val="accent2">
                  <a:tint val="45000"/>
                  <a:satMod val="400000"/>
                </a:schemeClr>
              </a:duotone>
              <a:lum bright="-5000" contrast="34000"/>
            </a:blip>
            <a:srcRect/>
            <a:stretch>
              <a:fillRect/>
            </a:stretch>
          </p:blipFill>
          <p:spPr bwMode="auto">
            <a:xfrm>
              <a:off x="5219700" y="4294188"/>
              <a:ext cx="1512888" cy="4603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95" name="Picture 19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prstClr val="black"/>
                <a:schemeClr val="accent2">
                  <a:tint val="45000"/>
                  <a:satMod val="400000"/>
                </a:schemeClr>
              </a:duotone>
              <a:lum bright="-5000" contrast="34000"/>
            </a:blip>
            <a:srcRect/>
            <a:stretch>
              <a:fillRect/>
            </a:stretch>
          </p:blipFill>
          <p:spPr bwMode="auto">
            <a:xfrm>
              <a:off x="6488113" y="1673225"/>
              <a:ext cx="460375" cy="15128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96" name="Picture 20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prstClr val="black"/>
                <a:schemeClr val="accent2">
                  <a:tint val="45000"/>
                  <a:satMod val="400000"/>
                </a:schemeClr>
              </a:duotone>
              <a:lum bright="-5000" contrast="34000"/>
            </a:blip>
            <a:srcRect/>
            <a:stretch>
              <a:fillRect/>
            </a:stretch>
          </p:blipFill>
          <p:spPr bwMode="auto">
            <a:xfrm>
              <a:off x="6473825" y="3084513"/>
              <a:ext cx="460375" cy="1512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97" name="Picture 21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prstClr val="black"/>
                <a:schemeClr val="accent2">
                  <a:tint val="45000"/>
                  <a:satMod val="400000"/>
                </a:schemeClr>
              </a:duotone>
              <a:lum bright="-5000" contrast="34000"/>
            </a:blip>
            <a:srcRect/>
            <a:stretch>
              <a:fillRect/>
            </a:stretch>
          </p:blipFill>
          <p:spPr bwMode="auto">
            <a:xfrm>
              <a:off x="6473825" y="4494213"/>
              <a:ext cx="460375" cy="1512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98" name="Picture 22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prstClr val="black"/>
                <a:schemeClr val="accent2">
                  <a:tint val="45000"/>
                  <a:satMod val="400000"/>
                </a:schemeClr>
              </a:duotone>
              <a:lum bright="-5000" contrast="34000"/>
            </a:blip>
            <a:srcRect/>
            <a:stretch>
              <a:fillRect/>
            </a:stretch>
          </p:blipFill>
          <p:spPr bwMode="auto">
            <a:xfrm>
              <a:off x="5005388" y="4479925"/>
              <a:ext cx="460375" cy="15128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99" name="Picture 23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prstClr val="black"/>
                <a:schemeClr val="accent2">
                  <a:tint val="45000"/>
                  <a:satMod val="400000"/>
                </a:schemeClr>
              </a:duotone>
              <a:lum bright="-5000" contrast="34000"/>
            </a:blip>
            <a:srcRect/>
            <a:stretch>
              <a:fillRect/>
            </a:stretch>
          </p:blipFill>
          <p:spPr bwMode="auto">
            <a:xfrm>
              <a:off x="3549650" y="4437063"/>
              <a:ext cx="460375" cy="1512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100" name="Picture 24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prstClr val="black"/>
                <a:schemeClr val="accent2">
                  <a:tint val="45000"/>
                  <a:satMod val="400000"/>
                </a:schemeClr>
              </a:duotone>
              <a:lum bright="-5000" contrast="34000"/>
            </a:blip>
            <a:srcRect/>
            <a:stretch>
              <a:fillRect/>
            </a:stretch>
          </p:blipFill>
          <p:spPr bwMode="auto">
            <a:xfrm>
              <a:off x="2195513" y="4422775"/>
              <a:ext cx="460375" cy="15128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101" name="Picture 25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prstClr val="black"/>
                <a:schemeClr val="accent2">
                  <a:tint val="45000"/>
                  <a:satMod val="400000"/>
                </a:schemeClr>
              </a:duotone>
              <a:lum bright="-5000" contrast="34000"/>
            </a:blip>
            <a:srcRect/>
            <a:stretch>
              <a:fillRect/>
            </a:stretch>
          </p:blipFill>
          <p:spPr bwMode="auto">
            <a:xfrm>
              <a:off x="2354263" y="5705475"/>
              <a:ext cx="1512887" cy="4603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102" name="Picture 26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prstClr val="black"/>
                <a:schemeClr val="accent2">
                  <a:tint val="45000"/>
                  <a:satMod val="400000"/>
                </a:schemeClr>
              </a:duotone>
              <a:lum bright="-5000" contrast="34000"/>
            </a:blip>
            <a:srcRect/>
            <a:stretch>
              <a:fillRect/>
            </a:stretch>
          </p:blipFill>
          <p:spPr bwMode="auto">
            <a:xfrm>
              <a:off x="3751263" y="5705475"/>
              <a:ext cx="1512887" cy="4603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103" name="Picture 27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prstClr val="black"/>
                <a:schemeClr val="accent2">
                  <a:tint val="45000"/>
                  <a:satMod val="400000"/>
                </a:schemeClr>
              </a:duotone>
              <a:lum bright="-5000" contrast="34000"/>
            </a:blip>
            <a:srcRect/>
            <a:stretch>
              <a:fillRect/>
            </a:stretch>
          </p:blipFill>
          <p:spPr bwMode="auto">
            <a:xfrm>
              <a:off x="5205413" y="5703888"/>
              <a:ext cx="1512887" cy="4603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  <p:grpSp>
        <p:nvGrpSpPr>
          <p:cNvPr id="54" name="Группа 53"/>
          <p:cNvGrpSpPr/>
          <p:nvPr/>
        </p:nvGrpSpPr>
        <p:grpSpPr>
          <a:xfrm>
            <a:off x="2202166" y="1560595"/>
            <a:ext cx="4765675" cy="4637087"/>
            <a:chOff x="2182813" y="1528763"/>
            <a:chExt cx="4765675" cy="4637087"/>
          </a:xfrm>
        </p:grpSpPr>
        <p:pic>
          <p:nvPicPr>
            <p:cNvPr id="55" name="Picture 4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prstClr val="black"/>
                <a:schemeClr val="accent2">
                  <a:tint val="45000"/>
                  <a:satMod val="400000"/>
                </a:schemeClr>
              </a:duotone>
              <a:lum bright="-5000" contrast="34000"/>
            </a:blip>
            <a:srcRect/>
            <a:stretch>
              <a:fillRect/>
            </a:stretch>
          </p:blipFill>
          <p:spPr bwMode="auto">
            <a:xfrm>
              <a:off x="2197100" y="1673225"/>
              <a:ext cx="460375" cy="15128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56" name="Picture 5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prstClr val="black"/>
                <a:schemeClr val="accent2">
                  <a:tint val="45000"/>
                  <a:satMod val="400000"/>
                </a:schemeClr>
              </a:duotone>
              <a:lum bright="-5000" contrast="34000"/>
            </a:blip>
            <a:srcRect/>
            <a:stretch>
              <a:fillRect/>
            </a:stretch>
          </p:blipFill>
          <p:spPr bwMode="auto">
            <a:xfrm>
              <a:off x="2182813" y="3084513"/>
              <a:ext cx="460375" cy="1512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57" name="Picture 6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prstClr val="black"/>
                <a:schemeClr val="accent2">
                  <a:tint val="45000"/>
                  <a:satMod val="400000"/>
                </a:schemeClr>
              </a:duotone>
              <a:lum bright="-5000" contrast="34000"/>
            </a:blip>
            <a:srcRect/>
            <a:stretch>
              <a:fillRect/>
            </a:stretch>
          </p:blipFill>
          <p:spPr bwMode="auto">
            <a:xfrm>
              <a:off x="2368932" y="1533570"/>
              <a:ext cx="1512888" cy="4603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58" name="Picture 7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prstClr val="black"/>
                <a:schemeClr val="accent2">
                  <a:tint val="45000"/>
                  <a:satMod val="400000"/>
                </a:schemeClr>
              </a:duotone>
              <a:lum bright="-5000" contrast="34000"/>
            </a:blip>
            <a:srcRect/>
            <a:stretch>
              <a:fillRect/>
            </a:stretch>
          </p:blipFill>
          <p:spPr bwMode="auto">
            <a:xfrm>
              <a:off x="3810000" y="1528763"/>
              <a:ext cx="1512888" cy="4603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59" name="Picture 8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prstClr val="black"/>
                <a:schemeClr val="accent2">
                  <a:tint val="45000"/>
                  <a:satMod val="400000"/>
                </a:schemeClr>
              </a:duotone>
              <a:lum bright="-5000" contrast="34000"/>
            </a:blip>
            <a:srcRect/>
            <a:stretch>
              <a:fillRect/>
            </a:stretch>
          </p:blipFill>
          <p:spPr bwMode="auto">
            <a:xfrm>
              <a:off x="2397125" y="2940050"/>
              <a:ext cx="1512888" cy="4603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60" name="Picture 9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prstClr val="black"/>
                <a:schemeClr val="accent2">
                  <a:tint val="45000"/>
                  <a:satMod val="400000"/>
                </a:schemeClr>
              </a:duotone>
              <a:lum bright="-5000" contrast="34000"/>
            </a:blip>
            <a:srcRect/>
            <a:stretch>
              <a:fillRect/>
            </a:stretch>
          </p:blipFill>
          <p:spPr bwMode="auto">
            <a:xfrm>
              <a:off x="3794125" y="2940050"/>
              <a:ext cx="1512888" cy="4603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61" name="Picture 10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prstClr val="black"/>
                <a:schemeClr val="accent2">
                  <a:tint val="45000"/>
                  <a:satMod val="400000"/>
                </a:schemeClr>
              </a:duotone>
              <a:lum bright="-5000" contrast="34000"/>
            </a:blip>
            <a:srcRect/>
            <a:stretch>
              <a:fillRect/>
            </a:stretch>
          </p:blipFill>
          <p:spPr bwMode="auto">
            <a:xfrm>
              <a:off x="2382838" y="4308475"/>
              <a:ext cx="1512887" cy="4603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62" name="Picture 11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prstClr val="black"/>
                <a:schemeClr val="accent2">
                  <a:tint val="45000"/>
                  <a:satMod val="400000"/>
                </a:schemeClr>
              </a:duotone>
              <a:lum bright="-5000" contrast="34000"/>
            </a:blip>
            <a:srcRect/>
            <a:stretch>
              <a:fillRect/>
            </a:stretch>
          </p:blipFill>
          <p:spPr bwMode="auto">
            <a:xfrm>
              <a:off x="3779838" y="4308475"/>
              <a:ext cx="1512887" cy="4603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63" name="Picture 12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prstClr val="black"/>
                <a:schemeClr val="accent2">
                  <a:tint val="45000"/>
                  <a:satMod val="400000"/>
                </a:schemeClr>
              </a:duotone>
              <a:lum bright="-5000" contrast="34000"/>
            </a:blip>
            <a:srcRect/>
            <a:stretch>
              <a:fillRect/>
            </a:stretch>
          </p:blipFill>
          <p:spPr bwMode="auto">
            <a:xfrm>
              <a:off x="3578225" y="1673225"/>
              <a:ext cx="460375" cy="15128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64" name="Picture 13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prstClr val="black"/>
                <a:schemeClr val="accent2">
                  <a:tint val="45000"/>
                  <a:satMod val="400000"/>
                </a:schemeClr>
              </a:duotone>
              <a:lum bright="-5000" contrast="34000"/>
            </a:blip>
            <a:srcRect/>
            <a:stretch>
              <a:fillRect/>
            </a:stretch>
          </p:blipFill>
          <p:spPr bwMode="auto">
            <a:xfrm>
              <a:off x="3563938" y="3084513"/>
              <a:ext cx="460375" cy="1512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65" name="Picture 14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prstClr val="black"/>
                <a:schemeClr val="accent2">
                  <a:tint val="45000"/>
                  <a:satMod val="400000"/>
                </a:schemeClr>
              </a:duotone>
              <a:lum bright="-5000" contrast="34000"/>
            </a:blip>
            <a:srcRect/>
            <a:stretch>
              <a:fillRect/>
            </a:stretch>
          </p:blipFill>
          <p:spPr bwMode="auto">
            <a:xfrm>
              <a:off x="5048250" y="1673225"/>
              <a:ext cx="460375" cy="15128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66" name="Picture 15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prstClr val="black"/>
                <a:schemeClr val="accent2">
                  <a:tint val="45000"/>
                  <a:satMod val="400000"/>
                </a:schemeClr>
              </a:duotone>
              <a:lum bright="-5000" contrast="34000"/>
            </a:blip>
            <a:srcRect/>
            <a:stretch>
              <a:fillRect/>
            </a:stretch>
          </p:blipFill>
          <p:spPr bwMode="auto">
            <a:xfrm>
              <a:off x="5033963" y="3084513"/>
              <a:ext cx="460375" cy="1512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67" name="Picture 16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prstClr val="black"/>
                <a:schemeClr val="accent2">
                  <a:tint val="45000"/>
                  <a:satMod val="400000"/>
                </a:schemeClr>
              </a:duotone>
              <a:lum bright="-5000" contrast="34000"/>
            </a:blip>
            <a:srcRect/>
            <a:stretch>
              <a:fillRect/>
            </a:stretch>
          </p:blipFill>
          <p:spPr bwMode="auto">
            <a:xfrm>
              <a:off x="5276850" y="1528763"/>
              <a:ext cx="1512888" cy="4603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68" name="Picture 17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prstClr val="black"/>
                <a:schemeClr val="accent2">
                  <a:tint val="45000"/>
                  <a:satMod val="400000"/>
                </a:schemeClr>
              </a:duotone>
              <a:lum bright="-5000" contrast="34000"/>
            </a:blip>
            <a:srcRect/>
            <a:stretch>
              <a:fillRect/>
            </a:stretch>
          </p:blipFill>
          <p:spPr bwMode="auto">
            <a:xfrm>
              <a:off x="5219700" y="2940050"/>
              <a:ext cx="1512888" cy="4603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69" name="Picture 18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prstClr val="black"/>
                <a:schemeClr val="accent2">
                  <a:tint val="45000"/>
                  <a:satMod val="400000"/>
                </a:schemeClr>
              </a:duotone>
              <a:lum bright="-5000" contrast="34000"/>
            </a:blip>
            <a:srcRect/>
            <a:stretch>
              <a:fillRect/>
            </a:stretch>
          </p:blipFill>
          <p:spPr bwMode="auto">
            <a:xfrm>
              <a:off x="5219700" y="4294188"/>
              <a:ext cx="1512888" cy="4603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70" name="Picture 19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prstClr val="black"/>
                <a:schemeClr val="accent2">
                  <a:tint val="45000"/>
                  <a:satMod val="400000"/>
                </a:schemeClr>
              </a:duotone>
              <a:lum bright="-5000" contrast="34000"/>
            </a:blip>
            <a:srcRect/>
            <a:stretch>
              <a:fillRect/>
            </a:stretch>
          </p:blipFill>
          <p:spPr bwMode="auto">
            <a:xfrm>
              <a:off x="6488113" y="1673225"/>
              <a:ext cx="460375" cy="15128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71" name="Picture 20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prstClr val="black"/>
                <a:schemeClr val="accent2">
                  <a:tint val="45000"/>
                  <a:satMod val="400000"/>
                </a:schemeClr>
              </a:duotone>
              <a:lum bright="-5000" contrast="34000"/>
            </a:blip>
            <a:srcRect/>
            <a:stretch>
              <a:fillRect/>
            </a:stretch>
          </p:blipFill>
          <p:spPr bwMode="auto">
            <a:xfrm>
              <a:off x="6473825" y="3084513"/>
              <a:ext cx="460375" cy="1512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72" name="Picture 21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prstClr val="black"/>
                <a:schemeClr val="accent2">
                  <a:tint val="45000"/>
                  <a:satMod val="400000"/>
                </a:schemeClr>
              </a:duotone>
              <a:lum bright="-5000" contrast="34000"/>
            </a:blip>
            <a:srcRect/>
            <a:stretch>
              <a:fillRect/>
            </a:stretch>
          </p:blipFill>
          <p:spPr bwMode="auto">
            <a:xfrm>
              <a:off x="6473825" y="4494213"/>
              <a:ext cx="460375" cy="1512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73" name="Picture 22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prstClr val="black"/>
                <a:schemeClr val="accent2">
                  <a:tint val="45000"/>
                  <a:satMod val="400000"/>
                </a:schemeClr>
              </a:duotone>
              <a:lum bright="-5000" contrast="34000"/>
            </a:blip>
            <a:srcRect/>
            <a:stretch>
              <a:fillRect/>
            </a:stretch>
          </p:blipFill>
          <p:spPr bwMode="auto">
            <a:xfrm>
              <a:off x="5005388" y="4479925"/>
              <a:ext cx="460375" cy="15128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74" name="Picture 23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prstClr val="black"/>
                <a:schemeClr val="accent2">
                  <a:tint val="45000"/>
                  <a:satMod val="400000"/>
                </a:schemeClr>
              </a:duotone>
              <a:lum bright="-5000" contrast="34000"/>
            </a:blip>
            <a:srcRect/>
            <a:stretch>
              <a:fillRect/>
            </a:stretch>
          </p:blipFill>
          <p:spPr bwMode="auto">
            <a:xfrm>
              <a:off x="3549650" y="4437063"/>
              <a:ext cx="460375" cy="1512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75" name="Picture 24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prstClr val="black"/>
                <a:schemeClr val="accent2">
                  <a:tint val="45000"/>
                  <a:satMod val="400000"/>
                </a:schemeClr>
              </a:duotone>
              <a:lum bright="-5000" contrast="34000"/>
            </a:blip>
            <a:srcRect/>
            <a:stretch>
              <a:fillRect/>
            </a:stretch>
          </p:blipFill>
          <p:spPr bwMode="auto">
            <a:xfrm>
              <a:off x="2195513" y="4422775"/>
              <a:ext cx="460375" cy="15128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76" name="Picture 25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prstClr val="black"/>
                <a:schemeClr val="accent2">
                  <a:tint val="45000"/>
                  <a:satMod val="400000"/>
                </a:schemeClr>
              </a:duotone>
              <a:lum bright="-5000" contrast="34000"/>
            </a:blip>
            <a:srcRect/>
            <a:stretch>
              <a:fillRect/>
            </a:stretch>
          </p:blipFill>
          <p:spPr bwMode="auto">
            <a:xfrm>
              <a:off x="2354263" y="5705475"/>
              <a:ext cx="1512887" cy="4603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77" name="Picture 26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prstClr val="black"/>
                <a:schemeClr val="accent2">
                  <a:tint val="45000"/>
                  <a:satMod val="400000"/>
                </a:schemeClr>
              </a:duotone>
              <a:lum bright="-5000" contrast="34000"/>
            </a:blip>
            <a:srcRect/>
            <a:stretch>
              <a:fillRect/>
            </a:stretch>
          </p:blipFill>
          <p:spPr bwMode="auto">
            <a:xfrm>
              <a:off x="3751263" y="5705475"/>
              <a:ext cx="1512887" cy="4603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78" name="Picture 27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prstClr val="black"/>
                <a:schemeClr val="accent2">
                  <a:tint val="45000"/>
                  <a:satMod val="400000"/>
                </a:schemeClr>
              </a:duotone>
              <a:lum bright="-5000" contrast="34000"/>
            </a:blip>
            <a:srcRect/>
            <a:stretch>
              <a:fillRect/>
            </a:stretch>
          </p:blipFill>
          <p:spPr bwMode="auto">
            <a:xfrm>
              <a:off x="5205413" y="5703888"/>
              <a:ext cx="1512887" cy="4603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  <p:pic>
        <p:nvPicPr>
          <p:cNvPr id="13339" name="Picture 27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197100" y="1673225"/>
            <a:ext cx="460375" cy="1512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3340" name="Picture 28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182799" y="3084513"/>
            <a:ext cx="460375" cy="1512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3341" name="Picture 29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413000" y="1528763"/>
            <a:ext cx="1512888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3342" name="Picture 30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810000" y="1528763"/>
            <a:ext cx="1512888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3343" name="Picture 31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397125" y="2940050"/>
            <a:ext cx="1512888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3344" name="Picture 32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794125" y="2940050"/>
            <a:ext cx="1512888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3345" name="Picture 3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382838" y="4308475"/>
            <a:ext cx="1512887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3346" name="Picture 34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779838" y="4308475"/>
            <a:ext cx="1512887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3347" name="Picture 35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578225" y="1673225"/>
            <a:ext cx="460375" cy="1512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3348" name="Picture 36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563938" y="3084513"/>
            <a:ext cx="460375" cy="1512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3349" name="Picture 37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048250" y="1673225"/>
            <a:ext cx="460375" cy="1512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3350" name="Picture 38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033963" y="3084513"/>
            <a:ext cx="460375" cy="1512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3351" name="Picture 39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276850" y="1528763"/>
            <a:ext cx="1512888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3352" name="Picture 40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219700" y="2940050"/>
            <a:ext cx="1512888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3353" name="Picture 41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219700" y="4294188"/>
            <a:ext cx="1512888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3354" name="Picture 42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488113" y="1673225"/>
            <a:ext cx="460375" cy="1512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3355" name="Picture 43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473825" y="3084513"/>
            <a:ext cx="460375" cy="1512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3356" name="Picture 44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473825" y="4494213"/>
            <a:ext cx="460375" cy="1512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3357" name="Picture 45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005388" y="4479925"/>
            <a:ext cx="460375" cy="1512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3358" name="Picture 46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549650" y="4437063"/>
            <a:ext cx="460375" cy="1512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3359" name="Picture 47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195513" y="4422775"/>
            <a:ext cx="460375" cy="1512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3360" name="Picture 48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354263" y="5705475"/>
            <a:ext cx="1512887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3361" name="Picture 49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751263" y="5705475"/>
            <a:ext cx="1512887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3362" name="Picture 50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218113" y="5705475"/>
            <a:ext cx="1512887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3363" name="Rectangle 51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ru-RU" sz="3200"/>
              <a:t>Уберите 6 спичек так, чтобы образовалось 5 равных  квадратов.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133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" dur="500"/>
                                        <p:tgtEl>
                                          <p:spTgt spid="133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4" dur="500"/>
                                        <p:tgtEl>
                                          <p:spTgt spid="133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9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8" dur="500"/>
                                        <p:tgtEl>
                                          <p:spTgt spid="133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9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2" dur="500"/>
                                        <p:tgtEl>
                                          <p:spTgt spid="133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9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6" dur="500"/>
                                        <p:tgtEl>
                                          <p:spTgt spid="133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338" name="Group 2"/>
          <p:cNvGrpSpPr>
            <a:grpSpLocks/>
          </p:cNvGrpSpPr>
          <p:nvPr/>
        </p:nvGrpSpPr>
        <p:grpSpPr bwMode="auto">
          <a:xfrm>
            <a:off x="2182813" y="1528763"/>
            <a:ext cx="4765675" cy="4637087"/>
            <a:chOff x="1239" y="963"/>
            <a:chExt cx="3002" cy="2921"/>
          </a:xfrm>
        </p:grpSpPr>
        <p:pic>
          <p:nvPicPr>
            <p:cNvPr id="14339" name="Picture 3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prstClr val="black"/>
                <a:schemeClr val="accent2">
                  <a:tint val="45000"/>
                  <a:satMod val="400000"/>
                </a:schemeClr>
              </a:duotone>
              <a:lum bright="-5000" contrast="34000"/>
            </a:blip>
            <a:srcRect/>
            <a:stretch>
              <a:fillRect/>
            </a:stretch>
          </p:blipFill>
          <p:spPr bwMode="auto">
            <a:xfrm>
              <a:off x="1248" y="1054"/>
              <a:ext cx="290" cy="9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14340" name="Picture 4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prstClr val="black"/>
                <a:schemeClr val="accent2">
                  <a:tint val="45000"/>
                  <a:satMod val="400000"/>
                </a:schemeClr>
              </a:duotone>
              <a:lum bright="-5000" contrast="34000"/>
            </a:blip>
            <a:srcRect/>
            <a:stretch>
              <a:fillRect/>
            </a:stretch>
          </p:blipFill>
          <p:spPr bwMode="auto">
            <a:xfrm>
              <a:off x="1239" y="1943"/>
              <a:ext cx="290" cy="9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14341" name="Picture 5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prstClr val="black"/>
                <a:schemeClr val="accent2">
                  <a:tint val="45000"/>
                  <a:satMod val="400000"/>
                </a:schemeClr>
              </a:duotone>
              <a:lum bright="-5000" contrast="34000"/>
            </a:blip>
            <a:srcRect/>
            <a:stretch>
              <a:fillRect/>
            </a:stretch>
          </p:blipFill>
          <p:spPr bwMode="auto">
            <a:xfrm>
              <a:off x="1384" y="963"/>
              <a:ext cx="953" cy="2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14342" name="Picture 6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prstClr val="black"/>
                <a:schemeClr val="accent2">
                  <a:tint val="45000"/>
                  <a:satMod val="400000"/>
                </a:schemeClr>
              </a:duotone>
              <a:lum bright="-5000" contrast="34000"/>
            </a:blip>
            <a:srcRect/>
            <a:stretch>
              <a:fillRect/>
            </a:stretch>
          </p:blipFill>
          <p:spPr bwMode="auto">
            <a:xfrm>
              <a:off x="2264" y="963"/>
              <a:ext cx="953" cy="2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14343" name="Picture 7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prstClr val="black"/>
                <a:schemeClr val="accent2">
                  <a:tint val="45000"/>
                  <a:satMod val="400000"/>
                </a:schemeClr>
              </a:duotone>
              <a:lum bright="-5000" contrast="34000"/>
            </a:blip>
            <a:srcRect/>
            <a:stretch>
              <a:fillRect/>
            </a:stretch>
          </p:blipFill>
          <p:spPr bwMode="auto">
            <a:xfrm>
              <a:off x="1374" y="1852"/>
              <a:ext cx="953" cy="2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14344" name="Picture 8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prstClr val="black"/>
                <a:schemeClr val="accent2">
                  <a:tint val="45000"/>
                  <a:satMod val="400000"/>
                </a:schemeClr>
              </a:duotone>
              <a:lum bright="-5000" contrast="34000"/>
            </a:blip>
            <a:srcRect/>
            <a:stretch>
              <a:fillRect/>
            </a:stretch>
          </p:blipFill>
          <p:spPr bwMode="auto">
            <a:xfrm>
              <a:off x="2254" y="1852"/>
              <a:ext cx="953" cy="2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14345" name="Picture 9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prstClr val="black"/>
                <a:schemeClr val="accent2">
                  <a:tint val="45000"/>
                  <a:satMod val="400000"/>
                </a:schemeClr>
              </a:duotone>
              <a:lum bright="-5000" contrast="34000"/>
            </a:blip>
            <a:srcRect/>
            <a:stretch>
              <a:fillRect/>
            </a:stretch>
          </p:blipFill>
          <p:spPr bwMode="auto">
            <a:xfrm>
              <a:off x="1365" y="2714"/>
              <a:ext cx="953" cy="2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14346" name="Picture 10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prstClr val="black"/>
                <a:schemeClr val="accent2">
                  <a:tint val="45000"/>
                  <a:satMod val="400000"/>
                </a:schemeClr>
              </a:duotone>
              <a:lum bright="-5000" contrast="34000"/>
            </a:blip>
            <a:srcRect/>
            <a:stretch>
              <a:fillRect/>
            </a:stretch>
          </p:blipFill>
          <p:spPr bwMode="auto">
            <a:xfrm>
              <a:off x="2245" y="2714"/>
              <a:ext cx="953" cy="2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14347" name="Picture 11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prstClr val="black"/>
                <a:schemeClr val="accent2">
                  <a:tint val="45000"/>
                  <a:satMod val="400000"/>
                </a:schemeClr>
              </a:duotone>
              <a:lum bright="-5000" contrast="34000"/>
            </a:blip>
            <a:srcRect/>
            <a:stretch>
              <a:fillRect/>
            </a:stretch>
          </p:blipFill>
          <p:spPr bwMode="auto">
            <a:xfrm>
              <a:off x="2118" y="1054"/>
              <a:ext cx="290" cy="9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14348" name="Picture 12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prstClr val="black"/>
                <a:schemeClr val="accent2">
                  <a:tint val="45000"/>
                  <a:satMod val="400000"/>
                </a:schemeClr>
              </a:duotone>
              <a:lum bright="-5000" contrast="34000"/>
            </a:blip>
            <a:srcRect/>
            <a:stretch>
              <a:fillRect/>
            </a:stretch>
          </p:blipFill>
          <p:spPr bwMode="auto">
            <a:xfrm>
              <a:off x="2109" y="1943"/>
              <a:ext cx="290" cy="9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14349" name="Picture 13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prstClr val="black"/>
                <a:schemeClr val="accent2">
                  <a:tint val="45000"/>
                  <a:satMod val="400000"/>
                </a:schemeClr>
              </a:duotone>
              <a:lum bright="-5000" contrast="34000"/>
            </a:blip>
            <a:srcRect/>
            <a:stretch>
              <a:fillRect/>
            </a:stretch>
          </p:blipFill>
          <p:spPr bwMode="auto">
            <a:xfrm>
              <a:off x="3044" y="1054"/>
              <a:ext cx="290" cy="9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14350" name="Picture 14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prstClr val="black"/>
                <a:schemeClr val="accent2">
                  <a:tint val="45000"/>
                  <a:satMod val="400000"/>
                </a:schemeClr>
              </a:duotone>
              <a:lum bright="-5000" contrast="34000"/>
            </a:blip>
            <a:srcRect/>
            <a:stretch>
              <a:fillRect/>
            </a:stretch>
          </p:blipFill>
          <p:spPr bwMode="auto">
            <a:xfrm>
              <a:off x="3035" y="1943"/>
              <a:ext cx="290" cy="9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14351" name="Picture 15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prstClr val="black"/>
                <a:schemeClr val="accent2">
                  <a:tint val="45000"/>
                  <a:satMod val="400000"/>
                </a:schemeClr>
              </a:duotone>
              <a:lum bright="-5000" contrast="34000"/>
            </a:blip>
            <a:srcRect/>
            <a:stretch>
              <a:fillRect/>
            </a:stretch>
          </p:blipFill>
          <p:spPr bwMode="auto">
            <a:xfrm>
              <a:off x="3188" y="963"/>
              <a:ext cx="953" cy="2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14352" name="Picture 16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prstClr val="black"/>
                <a:schemeClr val="accent2">
                  <a:tint val="45000"/>
                  <a:satMod val="400000"/>
                </a:schemeClr>
              </a:duotone>
              <a:lum bright="-5000" contrast="34000"/>
            </a:blip>
            <a:srcRect/>
            <a:stretch>
              <a:fillRect/>
            </a:stretch>
          </p:blipFill>
          <p:spPr bwMode="auto">
            <a:xfrm>
              <a:off x="3152" y="1852"/>
              <a:ext cx="953" cy="2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14353" name="Picture 17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prstClr val="black"/>
                <a:schemeClr val="accent2">
                  <a:tint val="45000"/>
                  <a:satMod val="400000"/>
                </a:schemeClr>
              </a:duotone>
              <a:lum bright="-5000" contrast="34000"/>
            </a:blip>
            <a:srcRect/>
            <a:stretch>
              <a:fillRect/>
            </a:stretch>
          </p:blipFill>
          <p:spPr bwMode="auto">
            <a:xfrm>
              <a:off x="3152" y="2705"/>
              <a:ext cx="953" cy="2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14354" name="Picture 18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prstClr val="black"/>
                <a:schemeClr val="accent2">
                  <a:tint val="45000"/>
                  <a:satMod val="400000"/>
                </a:schemeClr>
              </a:duotone>
              <a:lum bright="-5000" contrast="34000"/>
            </a:blip>
            <a:srcRect/>
            <a:stretch>
              <a:fillRect/>
            </a:stretch>
          </p:blipFill>
          <p:spPr bwMode="auto">
            <a:xfrm>
              <a:off x="3951" y="1054"/>
              <a:ext cx="290" cy="9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14355" name="Picture 19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prstClr val="black"/>
                <a:schemeClr val="accent2">
                  <a:tint val="45000"/>
                  <a:satMod val="400000"/>
                </a:schemeClr>
              </a:duotone>
              <a:lum bright="-5000" contrast="34000"/>
            </a:blip>
            <a:srcRect/>
            <a:stretch>
              <a:fillRect/>
            </a:stretch>
          </p:blipFill>
          <p:spPr bwMode="auto">
            <a:xfrm>
              <a:off x="3942" y="1943"/>
              <a:ext cx="290" cy="9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14356" name="Picture 20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prstClr val="black"/>
                <a:schemeClr val="accent2">
                  <a:tint val="45000"/>
                  <a:satMod val="400000"/>
                </a:schemeClr>
              </a:duotone>
              <a:lum bright="-5000" contrast="34000"/>
            </a:blip>
            <a:srcRect/>
            <a:stretch>
              <a:fillRect/>
            </a:stretch>
          </p:blipFill>
          <p:spPr bwMode="auto">
            <a:xfrm>
              <a:off x="3942" y="2831"/>
              <a:ext cx="290" cy="9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14357" name="Picture 21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prstClr val="black"/>
                <a:schemeClr val="accent2">
                  <a:tint val="45000"/>
                  <a:satMod val="400000"/>
                </a:schemeClr>
              </a:duotone>
              <a:lum bright="-5000" contrast="34000"/>
            </a:blip>
            <a:srcRect/>
            <a:stretch>
              <a:fillRect/>
            </a:stretch>
          </p:blipFill>
          <p:spPr bwMode="auto">
            <a:xfrm>
              <a:off x="3017" y="2822"/>
              <a:ext cx="290" cy="9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14358" name="Picture 22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prstClr val="black"/>
                <a:schemeClr val="accent2">
                  <a:tint val="45000"/>
                  <a:satMod val="400000"/>
                </a:schemeClr>
              </a:duotone>
              <a:lum bright="-5000" contrast="34000"/>
            </a:blip>
            <a:srcRect/>
            <a:stretch>
              <a:fillRect/>
            </a:stretch>
          </p:blipFill>
          <p:spPr bwMode="auto">
            <a:xfrm>
              <a:off x="2100" y="2795"/>
              <a:ext cx="290" cy="9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14359" name="Picture 23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prstClr val="black"/>
                <a:schemeClr val="accent2">
                  <a:tint val="45000"/>
                  <a:satMod val="400000"/>
                </a:schemeClr>
              </a:duotone>
              <a:lum bright="-5000" contrast="34000"/>
            </a:blip>
            <a:srcRect/>
            <a:stretch>
              <a:fillRect/>
            </a:stretch>
          </p:blipFill>
          <p:spPr bwMode="auto">
            <a:xfrm>
              <a:off x="1247" y="2786"/>
              <a:ext cx="290" cy="9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14360" name="Picture 24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prstClr val="black"/>
                <a:schemeClr val="accent2">
                  <a:tint val="45000"/>
                  <a:satMod val="400000"/>
                </a:schemeClr>
              </a:duotone>
              <a:lum bright="-5000" contrast="34000"/>
            </a:blip>
            <a:srcRect/>
            <a:stretch>
              <a:fillRect/>
            </a:stretch>
          </p:blipFill>
          <p:spPr bwMode="auto">
            <a:xfrm>
              <a:off x="1347" y="3594"/>
              <a:ext cx="953" cy="2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14361" name="Picture 25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prstClr val="black"/>
                <a:schemeClr val="accent2">
                  <a:tint val="45000"/>
                  <a:satMod val="400000"/>
                </a:schemeClr>
              </a:duotone>
              <a:lum bright="-5000" contrast="34000"/>
            </a:blip>
            <a:srcRect/>
            <a:stretch>
              <a:fillRect/>
            </a:stretch>
          </p:blipFill>
          <p:spPr bwMode="auto">
            <a:xfrm>
              <a:off x="2227" y="3594"/>
              <a:ext cx="953" cy="2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14362" name="Picture 26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prstClr val="black"/>
                <a:schemeClr val="accent2">
                  <a:tint val="45000"/>
                  <a:satMod val="400000"/>
                </a:schemeClr>
              </a:duotone>
              <a:lum bright="-5000" contrast="34000"/>
            </a:blip>
            <a:srcRect/>
            <a:stretch>
              <a:fillRect/>
            </a:stretch>
          </p:blipFill>
          <p:spPr bwMode="auto">
            <a:xfrm>
              <a:off x="3151" y="3594"/>
              <a:ext cx="953" cy="2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  <p:pic>
        <p:nvPicPr>
          <p:cNvPr id="14363" name="Picture 27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197100" y="1673225"/>
            <a:ext cx="460375" cy="1512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4364" name="Picture 28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182813" y="3084513"/>
            <a:ext cx="460375" cy="1512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4365" name="Picture 29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413000" y="1528763"/>
            <a:ext cx="1512888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4366" name="Picture 30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810000" y="1528763"/>
            <a:ext cx="1512888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4367" name="Picture 31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397125" y="2928934"/>
            <a:ext cx="1512888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4368" name="Picture 32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794125" y="2940050"/>
            <a:ext cx="1512888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4369" name="Picture 3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382838" y="4308475"/>
            <a:ext cx="1512887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4370" name="Picture 34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779838" y="4308475"/>
            <a:ext cx="1512887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4371" name="Picture 35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578225" y="1673225"/>
            <a:ext cx="460375" cy="1512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4372" name="Picture 36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563938" y="3084513"/>
            <a:ext cx="460375" cy="1512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4373" name="Picture 37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048250" y="1673225"/>
            <a:ext cx="460375" cy="1512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4374" name="Picture 38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033963" y="3084513"/>
            <a:ext cx="460375" cy="1512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4375" name="Picture 39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276850" y="1528763"/>
            <a:ext cx="1512888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4376" name="Picture 40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219700" y="2940050"/>
            <a:ext cx="1512888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4377" name="Picture 41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219700" y="4294188"/>
            <a:ext cx="1512888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4378" name="Picture 42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488113" y="1673225"/>
            <a:ext cx="460375" cy="1512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4379" name="Picture 43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473825" y="3084513"/>
            <a:ext cx="460375" cy="1512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4380" name="Picture 44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443663" y="4508500"/>
            <a:ext cx="460375" cy="1512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4381" name="Picture 45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005388" y="4479925"/>
            <a:ext cx="460375" cy="1512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4382" name="Picture 46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549650" y="4437063"/>
            <a:ext cx="460375" cy="1512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4383" name="Picture 47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195513" y="4422775"/>
            <a:ext cx="460375" cy="1512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4384" name="Picture 48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354263" y="5705475"/>
            <a:ext cx="1512887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4385" name="Picture 49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751263" y="5705475"/>
            <a:ext cx="1512887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4386" name="Picture 50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218113" y="5705475"/>
            <a:ext cx="1512887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4387" name="Rectangle 51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ru-RU" sz="3200"/>
              <a:t>Переложите 12 спичек так, чтобы образовалось 2 равных  квадрата.</a:t>
            </a:r>
          </a:p>
        </p:txBody>
      </p:sp>
      <p:pic>
        <p:nvPicPr>
          <p:cNvPr id="14512" name="Picture 176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500563" y="1701800"/>
            <a:ext cx="460375" cy="1512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4513" name="Picture 177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486275" y="3113088"/>
            <a:ext cx="460375" cy="1512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4514" name="Picture 178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716463" y="1557338"/>
            <a:ext cx="1512887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4515" name="Picture 179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113463" y="1557338"/>
            <a:ext cx="1512887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4524" name="Picture 188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580313" y="1557338"/>
            <a:ext cx="1512887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4527" name="Picture 19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791575" y="1701800"/>
            <a:ext cx="460375" cy="1512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4528" name="Picture 192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777288" y="3113088"/>
            <a:ext cx="460375" cy="1512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4529" name="Picture 193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777288" y="4522788"/>
            <a:ext cx="460375" cy="1512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4532" name="Picture 196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498975" y="4451350"/>
            <a:ext cx="460375" cy="1512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4533" name="Picture 197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657725" y="5734050"/>
            <a:ext cx="1512888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4534" name="Picture 198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054725" y="5734050"/>
            <a:ext cx="1512888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4535" name="Picture 199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521575" y="5734050"/>
            <a:ext cx="1512888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-0.25 0  E" pathEditMode="relative" ptsTypes="">
                                      <p:cBhvr>
                                        <p:cTn id="6" dur="20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-0.25 0  E" pathEditMode="relative" ptsTypes="">
                                      <p:cBhvr>
                                        <p:cTn id="8" dur="2000" fill="hold"/>
                                        <p:tgtEl>
                                          <p:spTgt spid="1436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9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-0.25 0  E" pathEditMode="relative" ptsTypes="">
                                      <p:cBhvr>
                                        <p:cTn id="10" dur="2000" fill="hold"/>
                                        <p:tgtEl>
                                          <p:spTgt spid="1436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1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-0.25 0  E" pathEditMode="relative" ptsTypes="">
                                      <p:cBhvr>
                                        <p:cTn id="12" dur="2000" fill="hold"/>
                                        <p:tgtEl>
                                          <p:spTgt spid="1436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3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-0.25 0  E" pathEditMode="relative" ptsTypes="">
                                      <p:cBhvr>
                                        <p:cTn id="14" dur="2000" fill="hold"/>
                                        <p:tgtEl>
                                          <p:spTgt spid="1436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5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-0.25 0  E" pathEditMode="relative" ptsTypes="">
                                      <p:cBhvr>
                                        <p:cTn id="16" dur="2000" fill="hold"/>
                                        <p:tgtEl>
                                          <p:spTgt spid="1436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7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-0.25 0  E" pathEditMode="relative" ptsTypes="">
                                      <p:cBhvr>
                                        <p:cTn id="18" dur="2000" fill="hold"/>
                                        <p:tgtEl>
                                          <p:spTgt spid="1436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9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-0.25 0  E" pathEditMode="relative" ptsTypes="">
                                      <p:cBhvr>
                                        <p:cTn id="20" dur="2000" fill="hold"/>
                                        <p:tgtEl>
                                          <p:spTgt spid="1436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1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-0.25 0  E" pathEditMode="relative" ptsTypes="">
                                      <p:cBhvr>
                                        <p:cTn id="22" dur="2000" fill="hold"/>
                                        <p:tgtEl>
                                          <p:spTgt spid="1437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3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-0.25 0  E" pathEditMode="relative" ptsTypes="">
                                      <p:cBhvr>
                                        <p:cTn id="24" dur="2000" fill="hold"/>
                                        <p:tgtEl>
                                          <p:spTgt spid="1437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5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-0.25 0  E" pathEditMode="relative" ptsTypes="">
                                      <p:cBhvr>
                                        <p:cTn id="26" dur="2000" fill="hold"/>
                                        <p:tgtEl>
                                          <p:spTgt spid="1437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7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-0.25 0  E" pathEditMode="relative" ptsTypes="">
                                      <p:cBhvr>
                                        <p:cTn id="28" dur="2000" fill="hold"/>
                                        <p:tgtEl>
                                          <p:spTgt spid="1437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9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-0.25 0  E" pathEditMode="relative" ptsTypes="">
                                      <p:cBhvr>
                                        <p:cTn id="30" dur="2000" fill="hold"/>
                                        <p:tgtEl>
                                          <p:spTgt spid="1437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1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-0.25 0  E" pathEditMode="relative" ptsTypes="">
                                      <p:cBhvr>
                                        <p:cTn id="32" dur="2000" fill="hold"/>
                                        <p:tgtEl>
                                          <p:spTgt spid="1437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3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-0.25 0  E" pathEditMode="relative" ptsTypes="">
                                      <p:cBhvr>
                                        <p:cTn id="34" dur="2000" fill="hold"/>
                                        <p:tgtEl>
                                          <p:spTgt spid="1437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5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-0.25 0  E" pathEditMode="relative" ptsTypes="">
                                      <p:cBhvr>
                                        <p:cTn id="36" dur="2000" fill="hold"/>
                                        <p:tgtEl>
                                          <p:spTgt spid="1437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7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-0.25 0  E" pathEditMode="relative" ptsTypes="">
                                      <p:cBhvr>
                                        <p:cTn id="38" dur="2000" fill="hold"/>
                                        <p:tgtEl>
                                          <p:spTgt spid="1437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9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-0.25 0  E" pathEditMode="relative" ptsTypes="">
                                      <p:cBhvr>
                                        <p:cTn id="40" dur="2000" fill="hold"/>
                                        <p:tgtEl>
                                          <p:spTgt spid="1437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41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-0.25 0  E" pathEditMode="relative" ptsTypes="">
                                      <p:cBhvr>
                                        <p:cTn id="42" dur="2000" fill="hold"/>
                                        <p:tgtEl>
                                          <p:spTgt spid="1438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43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-0.25 0  E" pathEditMode="relative" ptsTypes="">
                                      <p:cBhvr>
                                        <p:cTn id="44" dur="2000" fill="hold"/>
                                        <p:tgtEl>
                                          <p:spTgt spid="1438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45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-0.25 0  E" pathEditMode="relative" ptsTypes="">
                                      <p:cBhvr>
                                        <p:cTn id="46" dur="2000" fill="hold"/>
                                        <p:tgtEl>
                                          <p:spTgt spid="1438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47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-0.25 0  E" pathEditMode="relative" ptsTypes="">
                                      <p:cBhvr>
                                        <p:cTn id="48" dur="2000" fill="hold"/>
                                        <p:tgtEl>
                                          <p:spTgt spid="1438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49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-0.25 0  E" pathEditMode="relative" ptsTypes="">
                                      <p:cBhvr>
                                        <p:cTn id="50" dur="2000" fill="hold"/>
                                        <p:tgtEl>
                                          <p:spTgt spid="1438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51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-0.25 0  E" pathEditMode="relative" ptsTypes="">
                                      <p:cBhvr>
                                        <p:cTn id="52" dur="2000" fill="hold"/>
                                        <p:tgtEl>
                                          <p:spTgt spid="1438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53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-0.25 0  E" pathEditMode="relative" ptsTypes="">
                                      <p:cBhvr>
                                        <p:cTn id="54" dur="2000" fill="hold"/>
                                        <p:tgtEl>
                                          <p:spTgt spid="1438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2000"/>
                            </p:stCondLst>
                            <p:childTnLst>
                              <p:par>
                                <p:cTn id="56" presetID="9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7" dur="500"/>
                                        <p:tgtEl>
                                          <p:spTgt spid="143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2500"/>
                            </p:stCondLst>
                            <p:childTnLst>
                              <p:par>
                                <p:cTn id="6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145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3000"/>
                            </p:stCondLst>
                            <p:childTnLst>
                              <p:par>
                                <p:cTn id="64" presetID="9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5" dur="500"/>
                                        <p:tgtEl>
                                          <p:spTgt spid="143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3500"/>
                            </p:stCondLst>
                            <p:childTnLst>
                              <p:par>
                                <p:cTn id="68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0" dur="500"/>
                                        <p:tgtEl>
                                          <p:spTgt spid="145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4000"/>
                            </p:stCondLst>
                            <p:childTnLst>
                              <p:par>
                                <p:cTn id="72" presetID="9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3" dur="500"/>
                                        <p:tgtEl>
                                          <p:spTgt spid="143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4500"/>
                            </p:stCondLst>
                            <p:childTnLst>
                              <p:par>
                                <p:cTn id="76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8" dur="500"/>
                                        <p:tgtEl>
                                          <p:spTgt spid="145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5000"/>
                            </p:stCondLst>
                            <p:childTnLst>
                              <p:par>
                                <p:cTn id="80" presetID="9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1" dur="500"/>
                                        <p:tgtEl>
                                          <p:spTgt spid="143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5500"/>
                            </p:stCondLst>
                            <p:childTnLst>
                              <p:par>
                                <p:cTn id="8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6" dur="500"/>
                                        <p:tgtEl>
                                          <p:spTgt spid="145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6000"/>
                            </p:stCondLst>
                            <p:childTnLst>
                              <p:par>
                                <p:cTn id="88" presetID="9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9" dur="500"/>
                                        <p:tgtEl>
                                          <p:spTgt spid="143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6500"/>
                            </p:stCondLst>
                            <p:childTnLst>
                              <p:par>
                                <p:cTn id="92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4" dur="500"/>
                                        <p:tgtEl>
                                          <p:spTgt spid="145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7000"/>
                            </p:stCondLst>
                            <p:childTnLst>
                              <p:par>
                                <p:cTn id="96" presetID="9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7" dur="500"/>
                                        <p:tgtEl>
                                          <p:spTgt spid="143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7500"/>
                            </p:stCondLst>
                            <p:childTnLst>
                              <p:par>
                                <p:cTn id="10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2" dur="500"/>
                                        <p:tgtEl>
                                          <p:spTgt spid="145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8000"/>
                            </p:stCondLst>
                            <p:childTnLst>
                              <p:par>
                                <p:cTn id="104" presetID="9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5" dur="500"/>
                                        <p:tgtEl>
                                          <p:spTgt spid="143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8500"/>
                            </p:stCondLst>
                            <p:childTnLst>
                              <p:par>
                                <p:cTn id="108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0" dur="500"/>
                                        <p:tgtEl>
                                          <p:spTgt spid="145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>
                            <p:stCondLst>
                              <p:cond delay="9000"/>
                            </p:stCondLst>
                            <p:childTnLst>
                              <p:par>
                                <p:cTn id="112" presetID="9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3" dur="500"/>
                                        <p:tgtEl>
                                          <p:spTgt spid="143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>
                            <p:stCondLst>
                              <p:cond delay="9500"/>
                            </p:stCondLst>
                            <p:childTnLst>
                              <p:par>
                                <p:cTn id="116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8" dur="500"/>
                                        <p:tgtEl>
                                          <p:spTgt spid="145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>
                            <p:stCondLst>
                              <p:cond delay="10000"/>
                            </p:stCondLst>
                            <p:childTnLst>
                              <p:par>
                                <p:cTn id="120" presetID="9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1" dur="500"/>
                                        <p:tgtEl>
                                          <p:spTgt spid="143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3" fill="hold">
                            <p:stCondLst>
                              <p:cond delay="10500"/>
                            </p:stCondLst>
                            <p:childTnLst>
                              <p:par>
                                <p:cTn id="12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6" dur="500"/>
                                        <p:tgtEl>
                                          <p:spTgt spid="145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7" fill="hold">
                            <p:stCondLst>
                              <p:cond delay="11000"/>
                            </p:stCondLst>
                            <p:childTnLst>
                              <p:par>
                                <p:cTn id="128" presetID="9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9" dur="500"/>
                                        <p:tgtEl>
                                          <p:spTgt spid="143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1" fill="hold">
                            <p:stCondLst>
                              <p:cond delay="11500"/>
                            </p:stCondLst>
                            <p:childTnLst>
                              <p:par>
                                <p:cTn id="132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4" dur="500"/>
                                        <p:tgtEl>
                                          <p:spTgt spid="145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5" fill="hold">
                            <p:stCondLst>
                              <p:cond delay="12000"/>
                            </p:stCondLst>
                            <p:childTnLst>
                              <p:par>
                                <p:cTn id="136" presetID="9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7" dur="500"/>
                                        <p:tgtEl>
                                          <p:spTgt spid="143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9" fill="hold">
                            <p:stCondLst>
                              <p:cond delay="12500"/>
                            </p:stCondLst>
                            <p:childTnLst>
                              <p:par>
                                <p:cTn id="14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2" dur="500"/>
                                        <p:tgtEl>
                                          <p:spTgt spid="145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3" fill="hold">
                            <p:stCondLst>
                              <p:cond delay="13000"/>
                            </p:stCondLst>
                            <p:childTnLst>
                              <p:par>
                                <p:cTn id="144" presetID="9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45" dur="500"/>
                                        <p:tgtEl>
                                          <p:spTgt spid="143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7" fill="hold">
                            <p:stCondLst>
                              <p:cond delay="13500"/>
                            </p:stCondLst>
                            <p:childTnLst>
                              <p:par>
                                <p:cTn id="148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0" dur="500"/>
                                        <p:tgtEl>
                                          <p:spTgt spid="145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4" name="Группа 27"/>
          <p:cNvGrpSpPr/>
          <p:nvPr/>
        </p:nvGrpSpPr>
        <p:grpSpPr>
          <a:xfrm>
            <a:off x="2214546" y="1571612"/>
            <a:ext cx="4765675" cy="4637087"/>
            <a:chOff x="2182813" y="1528763"/>
            <a:chExt cx="4765675" cy="4637087"/>
          </a:xfrm>
        </p:grpSpPr>
        <p:pic>
          <p:nvPicPr>
            <p:cNvPr id="55" name="Picture 4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prstClr val="black"/>
                <a:schemeClr val="accent2">
                  <a:tint val="45000"/>
                  <a:satMod val="400000"/>
                </a:schemeClr>
              </a:duotone>
              <a:lum bright="-5000" contrast="34000"/>
            </a:blip>
            <a:srcRect/>
            <a:stretch>
              <a:fillRect/>
            </a:stretch>
          </p:blipFill>
          <p:spPr bwMode="auto">
            <a:xfrm>
              <a:off x="2197100" y="1673225"/>
              <a:ext cx="460375" cy="15128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56" name="Picture 5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prstClr val="black"/>
                <a:schemeClr val="accent2">
                  <a:tint val="45000"/>
                  <a:satMod val="400000"/>
                </a:schemeClr>
              </a:duotone>
              <a:lum bright="-5000" contrast="34000"/>
            </a:blip>
            <a:srcRect/>
            <a:stretch>
              <a:fillRect/>
            </a:stretch>
          </p:blipFill>
          <p:spPr bwMode="auto">
            <a:xfrm>
              <a:off x="2182813" y="3084513"/>
              <a:ext cx="460375" cy="1512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57" name="Picture 6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prstClr val="black"/>
                <a:schemeClr val="accent2">
                  <a:tint val="45000"/>
                  <a:satMod val="400000"/>
                </a:schemeClr>
              </a:duotone>
              <a:lum bright="-5000" contrast="34000"/>
            </a:blip>
            <a:srcRect/>
            <a:stretch>
              <a:fillRect/>
            </a:stretch>
          </p:blipFill>
          <p:spPr bwMode="auto">
            <a:xfrm>
              <a:off x="2368932" y="1533570"/>
              <a:ext cx="1512888" cy="4603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58" name="Picture 7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prstClr val="black"/>
                <a:schemeClr val="accent2">
                  <a:tint val="45000"/>
                  <a:satMod val="400000"/>
                </a:schemeClr>
              </a:duotone>
              <a:lum bright="-5000" contrast="34000"/>
            </a:blip>
            <a:srcRect/>
            <a:stretch>
              <a:fillRect/>
            </a:stretch>
          </p:blipFill>
          <p:spPr bwMode="auto">
            <a:xfrm>
              <a:off x="3810000" y="1528763"/>
              <a:ext cx="1512888" cy="4603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59" name="Picture 8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prstClr val="black"/>
                <a:schemeClr val="accent2">
                  <a:tint val="45000"/>
                  <a:satMod val="400000"/>
                </a:schemeClr>
              </a:duotone>
              <a:lum bright="-5000" contrast="34000"/>
            </a:blip>
            <a:srcRect/>
            <a:stretch>
              <a:fillRect/>
            </a:stretch>
          </p:blipFill>
          <p:spPr bwMode="auto">
            <a:xfrm>
              <a:off x="2397125" y="2940050"/>
              <a:ext cx="1512888" cy="4603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60" name="Picture 9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prstClr val="black"/>
                <a:schemeClr val="accent2">
                  <a:tint val="45000"/>
                  <a:satMod val="400000"/>
                </a:schemeClr>
              </a:duotone>
              <a:lum bright="-5000" contrast="34000"/>
            </a:blip>
            <a:srcRect/>
            <a:stretch>
              <a:fillRect/>
            </a:stretch>
          </p:blipFill>
          <p:spPr bwMode="auto">
            <a:xfrm>
              <a:off x="3794125" y="2940050"/>
              <a:ext cx="1512888" cy="4603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61" name="Picture 10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prstClr val="black"/>
                <a:schemeClr val="accent2">
                  <a:tint val="45000"/>
                  <a:satMod val="400000"/>
                </a:schemeClr>
              </a:duotone>
              <a:lum bright="-5000" contrast="34000"/>
            </a:blip>
            <a:srcRect/>
            <a:stretch>
              <a:fillRect/>
            </a:stretch>
          </p:blipFill>
          <p:spPr bwMode="auto">
            <a:xfrm>
              <a:off x="2382838" y="4308475"/>
              <a:ext cx="1512887" cy="4603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62" name="Picture 11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prstClr val="black"/>
                <a:schemeClr val="accent2">
                  <a:tint val="45000"/>
                  <a:satMod val="400000"/>
                </a:schemeClr>
              </a:duotone>
              <a:lum bright="-5000" contrast="34000"/>
            </a:blip>
            <a:srcRect/>
            <a:stretch>
              <a:fillRect/>
            </a:stretch>
          </p:blipFill>
          <p:spPr bwMode="auto">
            <a:xfrm>
              <a:off x="3779838" y="4308475"/>
              <a:ext cx="1512887" cy="4603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63" name="Picture 12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prstClr val="black"/>
                <a:schemeClr val="accent2">
                  <a:tint val="45000"/>
                  <a:satMod val="400000"/>
                </a:schemeClr>
              </a:duotone>
              <a:lum bright="-5000" contrast="34000"/>
            </a:blip>
            <a:srcRect/>
            <a:stretch>
              <a:fillRect/>
            </a:stretch>
          </p:blipFill>
          <p:spPr bwMode="auto">
            <a:xfrm>
              <a:off x="3578225" y="1673225"/>
              <a:ext cx="460375" cy="15128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64" name="Picture 13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prstClr val="black"/>
                <a:schemeClr val="accent2">
                  <a:tint val="45000"/>
                  <a:satMod val="400000"/>
                </a:schemeClr>
              </a:duotone>
              <a:lum bright="-5000" contrast="34000"/>
            </a:blip>
            <a:srcRect/>
            <a:stretch>
              <a:fillRect/>
            </a:stretch>
          </p:blipFill>
          <p:spPr bwMode="auto">
            <a:xfrm>
              <a:off x="3563938" y="3084513"/>
              <a:ext cx="460375" cy="1512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65" name="Picture 14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prstClr val="black"/>
                <a:schemeClr val="accent2">
                  <a:tint val="45000"/>
                  <a:satMod val="400000"/>
                </a:schemeClr>
              </a:duotone>
              <a:lum bright="-5000" contrast="34000"/>
            </a:blip>
            <a:srcRect/>
            <a:stretch>
              <a:fillRect/>
            </a:stretch>
          </p:blipFill>
          <p:spPr bwMode="auto">
            <a:xfrm>
              <a:off x="5048250" y="1673225"/>
              <a:ext cx="460375" cy="15128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66" name="Picture 15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prstClr val="black"/>
                <a:schemeClr val="accent2">
                  <a:tint val="45000"/>
                  <a:satMod val="400000"/>
                </a:schemeClr>
              </a:duotone>
              <a:lum bright="-5000" contrast="34000"/>
            </a:blip>
            <a:srcRect/>
            <a:stretch>
              <a:fillRect/>
            </a:stretch>
          </p:blipFill>
          <p:spPr bwMode="auto">
            <a:xfrm>
              <a:off x="5033963" y="3084513"/>
              <a:ext cx="460375" cy="1512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67" name="Picture 16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prstClr val="black"/>
                <a:schemeClr val="accent2">
                  <a:tint val="45000"/>
                  <a:satMod val="400000"/>
                </a:schemeClr>
              </a:duotone>
              <a:lum bright="-5000" contrast="34000"/>
            </a:blip>
            <a:srcRect/>
            <a:stretch>
              <a:fillRect/>
            </a:stretch>
          </p:blipFill>
          <p:spPr bwMode="auto">
            <a:xfrm>
              <a:off x="5276850" y="1528763"/>
              <a:ext cx="1512888" cy="4603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68" name="Picture 17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prstClr val="black"/>
                <a:schemeClr val="accent2">
                  <a:tint val="45000"/>
                  <a:satMod val="400000"/>
                </a:schemeClr>
              </a:duotone>
              <a:lum bright="-5000" contrast="34000"/>
            </a:blip>
            <a:srcRect/>
            <a:stretch>
              <a:fillRect/>
            </a:stretch>
          </p:blipFill>
          <p:spPr bwMode="auto">
            <a:xfrm>
              <a:off x="5219700" y="2940050"/>
              <a:ext cx="1512888" cy="4603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69" name="Picture 18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prstClr val="black"/>
                <a:schemeClr val="accent2">
                  <a:tint val="45000"/>
                  <a:satMod val="400000"/>
                </a:schemeClr>
              </a:duotone>
              <a:lum bright="-5000" contrast="34000"/>
            </a:blip>
            <a:srcRect/>
            <a:stretch>
              <a:fillRect/>
            </a:stretch>
          </p:blipFill>
          <p:spPr bwMode="auto">
            <a:xfrm>
              <a:off x="5219700" y="4294188"/>
              <a:ext cx="1512888" cy="4603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70" name="Picture 19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prstClr val="black"/>
                <a:schemeClr val="accent2">
                  <a:tint val="45000"/>
                  <a:satMod val="400000"/>
                </a:schemeClr>
              </a:duotone>
              <a:lum bright="-5000" contrast="34000"/>
            </a:blip>
            <a:srcRect/>
            <a:stretch>
              <a:fillRect/>
            </a:stretch>
          </p:blipFill>
          <p:spPr bwMode="auto">
            <a:xfrm>
              <a:off x="6488113" y="1673225"/>
              <a:ext cx="460375" cy="15128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71" name="Picture 20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prstClr val="black"/>
                <a:schemeClr val="accent2">
                  <a:tint val="45000"/>
                  <a:satMod val="400000"/>
                </a:schemeClr>
              </a:duotone>
              <a:lum bright="-5000" contrast="34000"/>
            </a:blip>
            <a:srcRect/>
            <a:stretch>
              <a:fillRect/>
            </a:stretch>
          </p:blipFill>
          <p:spPr bwMode="auto">
            <a:xfrm>
              <a:off x="6473825" y="3084513"/>
              <a:ext cx="460375" cy="1512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72" name="Picture 21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prstClr val="black"/>
                <a:schemeClr val="accent2">
                  <a:tint val="45000"/>
                  <a:satMod val="400000"/>
                </a:schemeClr>
              </a:duotone>
              <a:lum bright="-5000" contrast="34000"/>
            </a:blip>
            <a:srcRect/>
            <a:stretch>
              <a:fillRect/>
            </a:stretch>
          </p:blipFill>
          <p:spPr bwMode="auto">
            <a:xfrm>
              <a:off x="6473825" y="4494213"/>
              <a:ext cx="460375" cy="1512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73" name="Picture 22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prstClr val="black"/>
                <a:schemeClr val="accent2">
                  <a:tint val="45000"/>
                  <a:satMod val="400000"/>
                </a:schemeClr>
              </a:duotone>
              <a:lum bright="-5000" contrast="34000"/>
            </a:blip>
            <a:srcRect/>
            <a:stretch>
              <a:fillRect/>
            </a:stretch>
          </p:blipFill>
          <p:spPr bwMode="auto">
            <a:xfrm>
              <a:off x="5005388" y="4479925"/>
              <a:ext cx="460375" cy="15128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74" name="Picture 23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prstClr val="black"/>
                <a:schemeClr val="accent2">
                  <a:tint val="45000"/>
                  <a:satMod val="400000"/>
                </a:schemeClr>
              </a:duotone>
              <a:lum bright="-5000" contrast="34000"/>
            </a:blip>
            <a:srcRect/>
            <a:stretch>
              <a:fillRect/>
            </a:stretch>
          </p:blipFill>
          <p:spPr bwMode="auto">
            <a:xfrm>
              <a:off x="3549650" y="4437063"/>
              <a:ext cx="460375" cy="1512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75" name="Picture 24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prstClr val="black"/>
                <a:schemeClr val="accent2">
                  <a:tint val="45000"/>
                  <a:satMod val="400000"/>
                </a:schemeClr>
              </a:duotone>
              <a:lum bright="-5000" contrast="34000"/>
            </a:blip>
            <a:srcRect/>
            <a:stretch>
              <a:fillRect/>
            </a:stretch>
          </p:blipFill>
          <p:spPr bwMode="auto">
            <a:xfrm>
              <a:off x="2195513" y="4422775"/>
              <a:ext cx="460375" cy="15128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76" name="Picture 25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prstClr val="black"/>
                <a:schemeClr val="accent2">
                  <a:tint val="45000"/>
                  <a:satMod val="400000"/>
                </a:schemeClr>
              </a:duotone>
              <a:lum bright="-5000" contrast="34000"/>
            </a:blip>
            <a:srcRect/>
            <a:stretch>
              <a:fillRect/>
            </a:stretch>
          </p:blipFill>
          <p:spPr bwMode="auto">
            <a:xfrm>
              <a:off x="2354263" y="5705475"/>
              <a:ext cx="1512887" cy="4603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77" name="Picture 26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prstClr val="black"/>
                <a:schemeClr val="accent2">
                  <a:tint val="45000"/>
                  <a:satMod val="400000"/>
                </a:schemeClr>
              </a:duotone>
              <a:lum bright="-5000" contrast="34000"/>
            </a:blip>
            <a:srcRect/>
            <a:stretch>
              <a:fillRect/>
            </a:stretch>
          </p:blipFill>
          <p:spPr bwMode="auto">
            <a:xfrm>
              <a:off x="3751263" y="5705475"/>
              <a:ext cx="1512887" cy="4603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78" name="Picture 27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prstClr val="black"/>
                <a:schemeClr val="accent2">
                  <a:tint val="45000"/>
                  <a:satMod val="400000"/>
                </a:schemeClr>
              </a:duotone>
              <a:lum bright="-5000" contrast="34000"/>
            </a:blip>
            <a:srcRect/>
            <a:stretch>
              <a:fillRect/>
            </a:stretch>
          </p:blipFill>
          <p:spPr bwMode="auto">
            <a:xfrm>
              <a:off x="5205413" y="5703888"/>
              <a:ext cx="1512887" cy="4603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  <p:pic>
        <p:nvPicPr>
          <p:cNvPr id="15387" name="Picture 27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197100" y="1673225"/>
            <a:ext cx="460375" cy="1512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5388" name="Picture 28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182799" y="3084513"/>
            <a:ext cx="460375" cy="1512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5389" name="Picture 29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413000" y="1528763"/>
            <a:ext cx="1512888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5390" name="Picture 30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810000" y="1528763"/>
            <a:ext cx="1512888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5391" name="Picture 31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397125" y="2940050"/>
            <a:ext cx="1512888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5392" name="Picture 32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794125" y="2940050"/>
            <a:ext cx="1512888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5393" name="Picture 3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382838" y="4308475"/>
            <a:ext cx="1512887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5394" name="Picture 34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779838" y="4308475"/>
            <a:ext cx="1512887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5395" name="Picture 35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578225" y="1673225"/>
            <a:ext cx="460375" cy="1512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5396" name="Picture 36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563938" y="3084513"/>
            <a:ext cx="460375" cy="1512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5397" name="Picture 37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048250" y="1673225"/>
            <a:ext cx="460375" cy="1512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5398" name="Picture 38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033963" y="3084513"/>
            <a:ext cx="460375" cy="1512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5399" name="Picture 39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276850" y="1528763"/>
            <a:ext cx="1512888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5400" name="Picture 40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219700" y="2940050"/>
            <a:ext cx="1512888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5401" name="Picture 41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219700" y="4294188"/>
            <a:ext cx="1512888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5402" name="Picture 42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488113" y="1673225"/>
            <a:ext cx="460375" cy="1512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5403" name="Picture 43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473825" y="3084513"/>
            <a:ext cx="460375" cy="1512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5404" name="Picture 44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473825" y="4494213"/>
            <a:ext cx="460375" cy="1512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5405" name="Picture 45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005388" y="4479925"/>
            <a:ext cx="460375" cy="1512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5406" name="Picture 46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549650" y="4437063"/>
            <a:ext cx="460375" cy="1512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5407" name="Picture 47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195513" y="4422775"/>
            <a:ext cx="460375" cy="1512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5408" name="Picture 48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354263" y="5705475"/>
            <a:ext cx="1512887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5409" name="Picture 49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751263" y="5705475"/>
            <a:ext cx="1512887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5410" name="Picture 50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218113" y="5705475"/>
            <a:ext cx="1512887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5411" name="Rectangle 51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ru-RU" sz="3200"/>
              <a:t>Уберите 8 спичек так, чтобы образовалось 4 равных  квадрата.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153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" dur="500"/>
                                        <p:tgtEl>
                                          <p:spTgt spid="153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4" dur="500"/>
                                        <p:tgtEl>
                                          <p:spTgt spid="153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9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8" dur="500"/>
                                        <p:tgtEl>
                                          <p:spTgt spid="154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9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2" dur="500"/>
                                        <p:tgtEl>
                                          <p:spTgt spid="153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9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6" dur="500"/>
                                        <p:tgtEl>
                                          <p:spTgt spid="153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9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0" dur="500"/>
                                        <p:tgtEl>
                                          <p:spTgt spid="153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9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4" dur="500"/>
                                        <p:tgtEl>
                                          <p:spTgt spid="1540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4" name="Группа 27"/>
          <p:cNvGrpSpPr/>
          <p:nvPr/>
        </p:nvGrpSpPr>
        <p:grpSpPr>
          <a:xfrm>
            <a:off x="2182813" y="1528763"/>
            <a:ext cx="4765675" cy="4637087"/>
            <a:chOff x="2182813" y="1528763"/>
            <a:chExt cx="4765675" cy="4637087"/>
          </a:xfrm>
        </p:grpSpPr>
        <p:pic>
          <p:nvPicPr>
            <p:cNvPr id="55" name="Picture 4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prstClr val="black"/>
                <a:schemeClr val="accent2">
                  <a:tint val="45000"/>
                  <a:satMod val="400000"/>
                </a:schemeClr>
              </a:duotone>
              <a:lum bright="-5000" contrast="34000"/>
            </a:blip>
            <a:srcRect/>
            <a:stretch>
              <a:fillRect/>
            </a:stretch>
          </p:blipFill>
          <p:spPr bwMode="auto">
            <a:xfrm>
              <a:off x="2197100" y="1673225"/>
              <a:ext cx="460375" cy="15128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56" name="Picture 5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prstClr val="black"/>
                <a:schemeClr val="accent2">
                  <a:tint val="45000"/>
                  <a:satMod val="400000"/>
                </a:schemeClr>
              </a:duotone>
              <a:lum bright="-5000" contrast="34000"/>
            </a:blip>
            <a:srcRect/>
            <a:stretch>
              <a:fillRect/>
            </a:stretch>
          </p:blipFill>
          <p:spPr bwMode="auto">
            <a:xfrm>
              <a:off x="2182813" y="3084513"/>
              <a:ext cx="460375" cy="1512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57" name="Picture 6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prstClr val="black"/>
                <a:schemeClr val="accent2">
                  <a:tint val="45000"/>
                  <a:satMod val="400000"/>
                </a:schemeClr>
              </a:duotone>
              <a:lum bright="-5000" contrast="34000"/>
            </a:blip>
            <a:srcRect/>
            <a:stretch>
              <a:fillRect/>
            </a:stretch>
          </p:blipFill>
          <p:spPr bwMode="auto">
            <a:xfrm>
              <a:off x="2368932" y="1533570"/>
              <a:ext cx="1512888" cy="4603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58" name="Picture 7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prstClr val="black"/>
                <a:schemeClr val="accent2">
                  <a:tint val="45000"/>
                  <a:satMod val="400000"/>
                </a:schemeClr>
              </a:duotone>
              <a:lum bright="-5000" contrast="34000"/>
            </a:blip>
            <a:srcRect/>
            <a:stretch>
              <a:fillRect/>
            </a:stretch>
          </p:blipFill>
          <p:spPr bwMode="auto">
            <a:xfrm>
              <a:off x="3810000" y="1528763"/>
              <a:ext cx="1512888" cy="4603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59" name="Picture 8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prstClr val="black"/>
                <a:schemeClr val="accent2">
                  <a:tint val="45000"/>
                  <a:satMod val="400000"/>
                </a:schemeClr>
              </a:duotone>
              <a:lum bright="-5000" contrast="34000"/>
            </a:blip>
            <a:srcRect/>
            <a:stretch>
              <a:fillRect/>
            </a:stretch>
          </p:blipFill>
          <p:spPr bwMode="auto">
            <a:xfrm>
              <a:off x="2397125" y="2940050"/>
              <a:ext cx="1512888" cy="4603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60" name="Picture 9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prstClr val="black"/>
                <a:schemeClr val="accent2">
                  <a:tint val="45000"/>
                  <a:satMod val="400000"/>
                </a:schemeClr>
              </a:duotone>
              <a:lum bright="-5000" contrast="34000"/>
            </a:blip>
            <a:srcRect/>
            <a:stretch>
              <a:fillRect/>
            </a:stretch>
          </p:blipFill>
          <p:spPr bwMode="auto">
            <a:xfrm>
              <a:off x="3794125" y="2940050"/>
              <a:ext cx="1512888" cy="4603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61" name="Picture 10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prstClr val="black"/>
                <a:schemeClr val="accent2">
                  <a:tint val="45000"/>
                  <a:satMod val="400000"/>
                </a:schemeClr>
              </a:duotone>
              <a:lum bright="-5000" contrast="34000"/>
            </a:blip>
            <a:srcRect/>
            <a:stretch>
              <a:fillRect/>
            </a:stretch>
          </p:blipFill>
          <p:spPr bwMode="auto">
            <a:xfrm>
              <a:off x="2382838" y="4308475"/>
              <a:ext cx="1512887" cy="4603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62" name="Picture 11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prstClr val="black"/>
                <a:schemeClr val="accent2">
                  <a:tint val="45000"/>
                  <a:satMod val="400000"/>
                </a:schemeClr>
              </a:duotone>
              <a:lum bright="-5000" contrast="34000"/>
            </a:blip>
            <a:srcRect/>
            <a:stretch>
              <a:fillRect/>
            </a:stretch>
          </p:blipFill>
          <p:spPr bwMode="auto">
            <a:xfrm>
              <a:off x="3779838" y="4308475"/>
              <a:ext cx="1512887" cy="4603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63" name="Picture 12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prstClr val="black"/>
                <a:schemeClr val="accent2">
                  <a:tint val="45000"/>
                  <a:satMod val="400000"/>
                </a:schemeClr>
              </a:duotone>
              <a:lum bright="-5000" contrast="34000"/>
            </a:blip>
            <a:srcRect/>
            <a:stretch>
              <a:fillRect/>
            </a:stretch>
          </p:blipFill>
          <p:spPr bwMode="auto">
            <a:xfrm>
              <a:off x="3578225" y="1673225"/>
              <a:ext cx="460375" cy="15128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64" name="Picture 13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prstClr val="black"/>
                <a:schemeClr val="accent2">
                  <a:tint val="45000"/>
                  <a:satMod val="400000"/>
                </a:schemeClr>
              </a:duotone>
              <a:lum bright="-5000" contrast="34000"/>
            </a:blip>
            <a:srcRect/>
            <a:stretch>
              <a:fillRect/>
            </a:stretch>
          </p:blipFill>
          <p:spPr bwMode="auto">
            <a:xfrm>
              <a:off x="3563938" y="3084513"/>
              <a:ext cx="460375" cy="1512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65" name="Picture 14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prstClr val="black"/>
                <a:schemeClr val="accent2">
                  <a:tint val="45000"/>
                  <a:satMod val="400000"/>
                </a:schemeClr>
              </a:duotone>
              <a:lum bright="-5000" contrast="34000"/>
            </a:blip>
            <a:srcRect/>
            <a:stretch>
              <a:fillRect/>
            </a:stretch>
          </p:blipFill>
          <p:spPr bwMode="auto">
            <a:xfrm>
              <a:off x="5048250" y="1673225"/>
              <a:ext cx="460375" cy="15128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66" name="Picture 15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prstClr val="black"/>
                <a:schemeClr val="accent2">
                  <a:tint val="45000"/>
                  <a:satMod val="400000"/>
                </a:schemeClr>
              </a:duotone>
              <a:lum bright="-5000" contrast="34000"/>
            </a:blip>
            <a:srcRect/>
            <a:stretch>
              <a:fillRect/>
            </a:stretch>
          </p:blipFill>
          <p:spPr bwMode="auto">
            <a:xfrm>
              <a:off x="5033963" y="3084513"/>
              <a:ext cx="460375" cy="1512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67" name="Picture 16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prstClr val="black"/>
                <a:schemeClr val="accent2">
                  <a:tint val="45000"/>
                  <a:satMod val="400000"/>
                </a:schemeClr>
              </a:duotone>
              <a:lum bright="-5000" contrast="34000"/>
            </a:blip>
            <a:srcRect/>
            <a:stretch>
              <a:fillRect/>
            </a:stretch>
          </p:blipFill>
          <p:spPr bwMode="auto">
            <a:xfrm>
              <a:off x="5276850" y="1528763"/>
              <a:ext cx="1512888" cy="4603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68" name="Picture 17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prstClr val="black"/>
                <a:schemeClr val="accent2">
                  <a:tint val="45000"/>
                  <a:satMod val="400000"/>
                </a:schemeClr>
              </a:duotone>
              <a:lum bright="-5000" contrast="34000"/>
            </a:blip>
            <a:srcRect/>
            <a:stretch>
              <a:fillRect/>
            </a:stretch>
          </p:blipFill>
          <p:spPr bwMode="auto">
            <a:xfrm>
              <a:off x="5219700" y="2940050"/>
              <a:ext cx="1512888" cy="4603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69" name="Picture 18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prstClr val="black"/>
                <a:schemeClr val="accent2">
                  <a:tint val="45000"/>
                  <a:satMod val="400000"/>
                </a:schemeClr>
              </a:duotone>
              <a:lum bright="-5000" contrast="34000"/>
            </a:blip>
            <a:srcRect/>
            <a:stretch>
              <a:fillRect/>
            </a:stretch>
          </p:blipFill>
          <p:spPr bwMode="auto">
            <a:xfrm>
              <a:off x="5219700" y="4294188"/>
              <a:ext cx="1512888" cy="4603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70" name="Picture 19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prstClr val="black"/>
                <a:schemeClr val="accent2">
                  <a:tint val="45000"/>
                  <a:satMod val="400000"/>
                </a:schemeClr>
              </a:duotone>
              <a:lum bright="-5000" contrast="34000"/>
            </a:blip>
            <a:srcRect/>
            <a:stretch>
              <a:fillRect/>
            </a:stretch>
          </p:blipFill>
          <p:spPr bwMode="auto">
            <a:xfrm>
              <a:off x="6488113" y="1673225"/>
              <a:ext cx="460375" cy="15128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71" name="Picture 20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prstClr val="black"/>
                <a:schemeClr val="accent2">
                  <a:tint val="45000"/>
                  <a:satMod val="400000"/>
                </a:schemeClr>
              </a:duotone>
              <a:lum bright="-5000" contrast="34000"/>
            </a:blip>
            <a:srcRect/>
            <a:stretch>
              <a:fillRect/>
            </a:stretch>
          </p:blipFill>
          <p:spPr bwMode="auto">
            <a:xfrm>
              <a:off x="6473825" y="3084513"/>
              <a:ext cx="460375" cy="1512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72" name="Picture 21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prstClr val="black"/>
                <a:schemeClr val="accent2">
                  <a:tint val="45000"/>
                  <a:satMod val="400000"/>
                </a:schemeClr>
              </a:duotone>
              <a:lum bright="-5000" contrast="34000"/>
            </a:blip>
            <a:srcRect/>
            <a:stretch>
              <a:fillRect/>
            </a:stretch>
          </p:blipFill>
          <p:spPr bwMode="auto">
            <a:xfrm>
              <a:off x="6473825" y="4494213"/>
              <a:ext cx="460375" cy="1512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73" name="Picture 22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prstClr val="black"/>
                <a:schemeClr val="accent2">
                  <a:tint val="45000"/>
                  <a:satMod val="400000"/>
                </a:schemeClr>
              </a:duotone>
              <a:lum bright="-5000" contrast="34000"/>
            </a:blip>
            <a:srcRect/>
            <a:stretch>
              <a:fillRect/>
            </a:stretch>
          </p:blipFill>
          <p:spPr bwMode="auto">
            <a:xfrm>
              <a:off x="5005388" y="4479925"/>
              <a:ext cx="460375" cy="15128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74" name="Picture 23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prstClr val="black"/>
                <a:schemeClr val="accent2">
                  <a:tint val="45000"/>
                  <a:satMod val="400000"/>
                </a:schemeClr>
              </a:duotone>
              <a:lum bright="-5000" contrast="34000"/>
            </a:blip>
            <a:srcRect/>
            <a:stretch>
              <a:fillRect/>
            </a:stretch>
          </p:blipFill>
          <p:spPr bwMode="auto">
            <a:xfrm>
              <a:off x="3549650" y="4437063"/>
              <a:ext cx="460375" cy="1512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75" name="Picture 24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prstClr val="black"/>
                <a:schemeClr val="accent2">
                  <a:tint val="45000"/>
                  <a:satMod val="400000"/>
                </a:schemeClr>
              </a:duotone>
              <a:lum bright="-5000" contrast="34000"/>
            </a:blip>
            <a:srcRect/>
            <a:stretch>
              <a:fillRect/>
            </a:stretch>
          </p:blipFill>
          <p:spPr bwMode="auto">
            <a:xfrm>
              <a:off x="2195513" y="4422775"/>
              <a:ext cx="460375" cy="15128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76" name="Picture 25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prstClr val="black"/>
                <a:schemeClr val="accent2">
                  <a:tint val="45000"/>
                  <a:satMod val="400000"/>
                </a:schemeClr>
              </a:duotone>
              <a:lum bright="-5000" contrast="34000"/>
            </a:blip>
            <a:srcRect/>
            <a:stretch>
              <a:fillRect/>
            </a:stretch>
          </p:blipFill>
          <p:spPr bwMode="auto">
            <a:xfrm>
              <a:off x="2354263" y="5705475"/>
              <a:ext cx="1512887" cy="4603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77" name="Picture 26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prstClr val="black"/>
                <a:schemeClr val="accent2">
                  <a:tint val="45000"/>
                  <a:satMod val="400000"/>
                </a:schemeClr>
              </a:duotone>
              <a:lum bright="-5000" contrast="34000"/>
            </a:blip>
            <a:srcRect/>
            <a:stretch>
              <a:fillRect/>
            </a:stretch>
          </p:blipFill>
          <p:spPr bwMode="auto">
            <a:xfrm>
              <a:off x="3751263" y="5705475"/>
              <a:ext cx="1512887" cy="4603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78" name="Picture 27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prstClr val="black"/>
                <a:schemeClr val="accent2">
                  <a:tint val="45000"/>
                  <a:satMod val="400000"/>
                </a:schemeClr>
              </a:duotone>
              <a:lum bright="-5000" contrast="34000"/>
            </a:blip>
            <a:srcRect/>
            <a:stretch>
              <a:fillRect/>
            </a:stretch>
          </p:blipFill>
          <p:spPr bwMode="auto">
            <a:xfrm>
              <a:off x="5205413" y="5703888"/>
              <a:ext cx="1512887" cy="4603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  <p:pic>
        <p:nvPicPr>
          <p:cNvPr id="16411" name="Picture 27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197100" y="1673225"/>
            <a:ext cx="460375" cy="1512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6412" name="Picture 28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182813" y="3084513"/>
            <a:ext cx="460375" cy="1512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6413" name="Picture 29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401983" y="1528848"/>
            <a:ext cx="1512888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6414" name="Picture 30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810000" y="1528763"/>
            <a:ext cx="1512888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6415" name="Picture 31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397125" y="2940050"/>
            <a:ext cx="1512888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6416" name="Picture 32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794125" y="2940050"/>
            <a:ext cx="1512888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6417" name="Picture 3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382838" y="4308475"/>
            <a:ext cx="1512887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6418" name="Picture 34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779838" y="4308475"/>
            <a:ext cx="1512887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6419" name="Picture 35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578225" y="1673225"/>
            <a:ext cx="460375" cy="1512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6420" name="Picture 36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563938" y="3084513"/>
            <a:ext cx="460375" cy="1512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6421" name="Picture 37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048250" y="1673225"/>
            <a:ext cx="460375" cy="1512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6422" name="Picture 38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033963" y="3084513"/>
            <a:ext cx="460375" cy="1512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6423" name="Picture 39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276850" y="1528763"/>
            <a:ext cx="1512888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6424" name="Picture 40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219700" y="2940050"/>
            <a:ext cx="1512888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6425" name="Picture 41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219700" y="4294188"/>
            <a:ext cx="1512888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6426" name="Picture 42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488113" y="1673225"/>
            <a:ext cx="460375" cy="1512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6427" name="Picture 43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473825" y="3084513"/>
            <a:ext cx="460375" cy="1512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6428" name="Picture 44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473825" y="4494213"/>
            <a:ext cx="460375" cy="1512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6429" name="Picture 45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005388" y="4479925"/>
            <a:ext cx="460375" cy="1512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6430" name="Picture 46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549650" y="4437063"/>
            <a:ext cx="460375" cy="1512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6431" name="Picture 47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195513" y="4422775"/>
            <a:ext cx="460375" cy="1512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6432" name="Picture 48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354263" y="5705475"/>
            <a:ext cx="1512887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6433" name="Picture 49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751263" y="5705475"/>
            <a:ext cx="1512887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6434" name="Picture 50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218113" y="5705475"/>
            <a:ext cx="1512887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6435" name="Rectangle 51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ru-RU" sz="3200"/>
              <a:t>Уберите 8 спичек так, чтобы образовалось 3 квадрата.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164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" dur="500"/>
                                        <p:tgtEl>
                                          <p:spTgt spid="164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4" dur="500"/>
                                        <p:tgtEl>
                                          <p:spTgt spid="164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9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8" dur="500"/>
                                        <p:tgtEl>
                                          <p:spTgt spid="164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9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2" dur="500"/>
                                        <p:tgtEl>
                                          <p:spTgt spid="164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9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6" dur="500"/>
                                        <p:tgtEl>
                                          <p:spTgt spid="164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9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0" dur="500"/>
                                        <p:tgtEl>
                                          <p:spTgt spid="164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9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4" dur="500"/>
                                        <p:tgtEl>
                                          <p:spTgt spid="164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Круги">
  <a:themeElements>
    <a:clrScheme name="Круги 3">
      <a:dk1>
        <a:srgbClr val="008AE8"/>
      </a:dk1>
      <a:lt1>
        <a:srgbClr val="FFFFFF"/>
      </a:lt1>
      <a:dk2>
        <a:srgbClr val="0068AE"/>
      </a:dk2>
      <a:lt2>
        <a:srgbClr val="CCECFF"/>
      </a:lt2>
      <a:accent1>
        <a:srgbClr val="009999"/>
      </a:accent1>
      <a:accent2>
        <a:srgbClr val="0088E4"/>
      </a:accent2>
      <a:accent3>
        <a:srgbClr val="AAB9D3"/>
      </a:accent3>
      <a:accent4>
        <a:srgbClr val="DADADA"/>
      </a:accent4>
      <a:accent5>
        <a:srgbClr val="AACACA"/>
      </a:accent5>
      <a:accent6>
        <a:srgbClr val="007BCF"/>
      </a:accent6>
      <a:hlink>
        <a:srgbClr val="99FF99"/>
      </a:hlink>
      <a:folHlink>
        <a:srgbClr val="AFE1FF"/>
      </a:folHlink>
    </a:clrScheme>
    <a:fontScheme name="Круги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Круги 1">
        <a:dk1>
          <a:srgbClr val="2B2B85"/>
        </a:dk1>
        <a:lt1>
          <a:srgbClr val="FFFFFF"/>
        </a:lt1>
        <a:dk2>
          <a:srgbClr val="00254A"/>
        </a:dk2>
        <a:lt2>
          <a:srgbClr val="C0C0C0"/>
        </a:lt2>
        <a:accent1>
          <a:srgbClr val="0099FF"/>
        </a:accent1>
        <a:accent2>
          <a:srgbClr val="006699"/>
        </a:accent2>
        <a:accent3>
          <a:srgbClr val="AAACB1"/>
        </a:accent3>
        <a:accent4>
          <a:srgbClr val="DADADA"/>
        </a:accent4>
        <a:accent5>
          <a:srgbClr val="AACAFF"/>
        </a:accent5>
        <a:accent6>
          <a:srgbClr val="005C8A"/>
        </a:accent6>
        <a:hlink>
          <a:srgbClr val="99CCFF"/>
        </a:hlink>
        <a:folHlink>
          <a:srgbClr val="8F8FB5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уги 2">
        <a:dk1>
          <a:srgbClr val="3B4B5D"/>
        </a:dk1>
        <a:lt1>
          <a:srgbClr val="FFFFFF"/>
        </a:lt1>
        <a:dk2>
          <a:srgbClr val="466886"/>
        </a:dk2>
        <a:lt2>
          <a:srgbClr val="CCECFF"/>
        </a:lt2>
        <a:accent1>
          <a:srgbClr val="6D9D97"/>
        </a:accent1>
        <a:accent2>
          <a:srgbClr val="53718C"/>
        </a:accent2>
        <a:accent3>
          <a:srgbClr val="B0B9C3"/>
        </a:accent3>
        <a:accent4>
          <a:srgbClr val="DADADA"/>
        </a:accent4>
        <a:accent5>
          <a:srgbClr val="BACCC9"/>
        </a:accent5>
        <a:accent6>
          <a:srgbClr val="4A667E"/>
        </a:accent6>
        <a:hlink>
          <a:srgbClr val="99CCFF"/>
        </a:hlink>
        <a:folHlink>
          <a:srgbClr val="A97CF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уги 3">
        <a:dk1>
          <a:srgbClr val="008AE8"/>
        </a:dk1>
        <a:lt1>
          <a:srgbClr val="FFFFFF"/>
        </a:lt1>
        <a:dk2>
          <a:srgbClr val="0068AE"/>
        </a:dk2>
        <a:lt2>
          <a:srgbClr val="CCECFF"/>
        </a:lt2>
        <a:accent1>
          <a:srgbClr val="009999"/>
        </a:accent1>
        <a:accent2>
          <a:srgbClr val="0088E4"/>
        </a:accent2>
        <a:accent3>
          <a:srgbClr val="AAB9D3"/>
        </a:accent3>
        <a:accent4>
          <a:srgbClr val="DADADA"/>
        </a:accent4>
        <a:accent5>
          <a:srgbClr val="AACACA"/>
        </a:accent5>
        <a:accent6>
          <a:srgbClr val="007BCF"/>
        </a:accent6>
        <a:hlink>
          <a:srgbClr val="99FF99"/>
        </a:hlink>
        <a:folHlink>
          <a:srgbClr val="AFE1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уги 4">
        <a:dk1>
          <a:srgbClr val="9B69FF"/>
        </a:dk1>
        <a:lt1>
          <a:srgbClr val="FFFFFF"/>
        </a:lt1>
        <a:dk2>
          <a:srgbClr val="666699"/>
        </a:dk2>
        <a:lt2>
          <a:srgbClr val="D9D9FF"/>
        </a:lt2>
        <a:accent1>
          <a:srgbClr val="66CCFF"/>
        </a:accent1>
        <a:accent2>
          <a:srgbClr val="9966FF"/>
        </a:accent2>
        <a:accent3>
          <a:srgbClr val="B8B8CA"/>
        </a:accent3>
        <a:accent4>
          <a:srgbClr val="DADADA"/>
        </a:accent4>
        <a:accent5>
          <a:srgbClr val="B8E2FF"/>
        </a:accent5>
        <a:accent6>
          <a:srgbClr val="8A5CE7"/>
        </a:accent6>
        <a:hlink>
          <a:srgbClr val="0099CC"/>
        </a:hlink>
        <a:folHlink>
          <a:srgbClr val="0033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уги 5">
        <a:dk1>
          <a:srgbClr val="008080"/>
        </a:dk1>
        <a:lt1>
          <a:srgbClr val="FFFFFF"/>
        </a:lt1>
        <a:dk2>
          <a:srgbClr val="006666"/>
        </a:dk2>
        <a:lt2>
          <a:srgbClr val="FFFFCC"/>
        </a:lt2>
        <a:accent1>
          <a:srgbClr val="0099FF"/>
        </a:accent1>
        <a:accent2>
          <a:srgbClr val="008080"/>
        </a:accent2>
        <a:accent3>
          <a:srgbClr val="AAB8B8"/>
        </a:accent3>
        <a:accent4>
          <a:srgbClr val="DADADA"/>
        </a:accent4>
        <a:accent5>
          <a:srgbClr val="AACAFF"/>
        </a:accent5>
        <a:accent6>
          <a:srgbClr val="007373"/>
        </a:accent6>
        <a:hlink>
          <a:srgbClr val="1ACE9F"/>
        </a:hlink>
        <a:folHlink>
          <a:srgbClr val="A5B5C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уги 6">
        <a:dk1>
          <a:srgbClr val="CDD9D1"/>
        </a:dk1>
        <a:lt1>
          <a:srgbClr val="FFFFFF"/>
        </a:lt1>
        <a:dk2>
          <a:srgbClr val="A3BBA9"/>
        </a:dk2>
        <a:lt2>
          <a:srgbClr val="007D80"/>
        </a:lt2>
        <a:accent1>
          <a:srgbClr val="9CA8A4"/>
        </a:accent1>
        <a:accent2>
          <a:srgbClr val="CBD7CE"/>
        </a:accent2>
        <a:accent3>
          <a:srgbClr val="CEDAD1"/>
        </a:accent3>
        <a:accent4>
          <a:srgbClr val="DADADA"/>
        </a:accent4>
        <a:accent5>
          <a:srgbClr val="CBD1CF"/>
        </a:accent5>
        <a:accent6>
          <a:srgbClr val="B8C3BA"/>
        </a:accent6>
        <a:hlink>
          <a:srgbClr val="009900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уги 7">
        <a:dk1>
          <a:srgbClr val="686B5D"/>
        </a:dk1>
        <a:lt1>
          <a:srgbClr val="DCDAD0"/>
        </a:lt1>
        <a:dk2>
          <a:srgbClr val="525040"/>
        </a:dk2>
        <a:lt2>
          <a:srgbClr val="D3D2A6"/>
        </a:lt2>
        <a:accent1>
          <a:srgbClr val="5D8770"/>
        </a:accent1>
        <a:accent2>
          <a:srgbClr val="686B5D"/>
        </a:accent2>
        <a:accent3>
          <a:srgbClr val="B3B3AF"/>
        </a:accent3>
        <a:accent4>
          <a:srgbClr val="BCBAB1"/>
        </a:accent4>
        <a:accent5>
          <a:srgbClr val="B6C3BB"/>
        </a:accent5>
        <a:accent6>
          <a:srgbClr val="5E6053"/>
        </a:accent6>
        <a:hlink>
          <a:srgbClr val="85B7A9"/>
        </a:hlink>
        <a:folHlink>
          <a:srgbClr val="B8936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уги 8">
        <a:dk1>
          <a:srgbClr val="000000"/>
        </a:dk1>
        <a:lt1>
          <a:srgbClr val="EAEAEA"/>
        </a:lt1>
        <a:dk2>
          <a:srgbClr val="000000"/>
        </a:dk2>
        <a:lt2>
          <a:srgbClr val="B2B2B2"/>
        </a:lt2>
        <a:accent1>
          <a:srgbClr val="A4BCC4"/>
        </a:accent1>
        <a:accent2>
          <a:srgbClr val="FFFFFF"/>
        </a:accent2>
        <a:accent3>
          <a:srgbClr val="F3F3F3"/>
        </a:accent3>
        <a:accent4>
          <a:srgbClr val="000000"/>
        </a:accent4>
        <a:accent5>
          <a:srgbClr val="CFDADE"/>
        </a:accent5>
        <a:accent6>
          <a:srgbClr val="E7E7E7"/>
        </a:accent6>
        <a:hlink>
          <a:srgbClr val="0066FF"/>
        </a:hlink>
        <a:folHlink>
          <a:srgbClr val="00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руги 9">
        <a:dk1>
          <a:srgbClr val="000000"/>
        </a:dk1>
        <a:lt1>
          <a:srgbClr val="D7D1B9"/>
        </a:lt1>
        <a:dk2>
          <a:srgbClr val="B39257"/>
        </a:dk2>
        <a:lt2>
          <a:srgbClr val="B1A887"/>
        </a:lt2>
        <a:accent1>
          <a:srgbClr val="FFCC66"/>
        </a:accent1>
        <a:accent2>
          <a:srgbClr val="E6E3AC"/>
        </a:accent2>
        <a:accent3>
          <a:srgbClr val="E8E5D9"/>
        </a:accent3>
        <a:accent4>
          <a:srgbClr val="000000"/>
        </a:accent4>
        <a:accent5>
          <a:srgbClr val="FFE2B8"/>
        </a:accent5>
        <a:accent6>
          <a:srgbClr val="D0CE9B"/>
        </a:accent6>
        <a:hlink>
          <a:srgbClr val="666633"/>
        </a:hlink>
        <a:folHlink>
          <a:srgbClr val="9C98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Ripple</Template>
  <TotalTime>1991</TotalTime>
  <Words>433</Words>
  <Application>Microsoft Office PowerPoint</Application>
  <PresentationFormat>Экран (4:3)</PresentationFormat>
  <Paragraphs>33</Paragraphs>
  <Slides>29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29</vt:i4>
      </vt:variant>
    </vt:vector>
  </HeadingPairs>
  <TitlesOfParts>
    <vt:vector size="32" baseType="lpstr">
      <vt:lpstr>Arial</vt:lpstr>
      <vt:lpstr>Wingdings</vt:lpstr>
      <vt:lpstr>Круги</vt:lpstr>
      <vt:lpstr>Презентация PowerPoint</vt:lpstr>
      <vt:lpstr>Уберите 2 спички так, чтобы образовалось 2 неравных квадрата.</vt:lpstr>
      <vt:lpstr>Переложите 3 спички так, чтобы образовалось 3 равных квадрата.</vt:lpstr>
      <vt:lpstr>Переложите 4 спички так, чтобы образовалось 10  квадратов.</vt:lpstr>
      <vt:lpstr>Уберите 4 спички так, чтобы образовалось 5 равных  квадратов.</vt:lpstr>
      <vt:lpstr>Уберите 6 спичек так, чтобы образовалось 5 равных  квадратов.</vt:lpstr>
      <vt:lpstr>Переложите 12 спичек так, чтобы образовалось 2 равных  квадрата.</vt:lpstr>
      <vt:lpstr>Уберите 8 спичек так, чтобы образовалось 4 равных  квадрата.</vt:lpstr>
      <vt:lpstr>Уберите 8 спичек так, чтобы образовалось 3 квадрата.</vt:lpstr>
      <vt:lpstr>Уберите 8 спичек так, чтобы образовалось 2 квадрата.</vt:lpstr>
      <vt:lpstr>Сделайте из пяти спичек 5 одинаковых треугольников и один пятиугольник.</vt:lpstr>
      <vt:lpstr>Из 10 спичек составьте 3 квадрата двумя способами.</vt:lpstr>
      <vt:lpstr>Из 10 спичек составьте 3 квадрата двумя способами.</vt:lpstr>
      <vt:lpstr>Из спичек выложена лесенка. Уберите две спички так, чтобы осталось четыре квадрата.</vt:lpstr>
      <vt:lpstr>Переложите 3 спички так, чтобы стрела поменяла свое направление на противоположное.</vt:lpstr>
      <vt:lpstr>Внутри «бокала» находится вишенка. Как переложить две спички, чтобы вишенка оказалась снаружи?</vt:lpstr>
      <vt:lpstr>Внутри «рюмки» находится вишенка. Как переложить две спички, чтобы вишенка оказалась снаружи?</vt:lpstr>
      <vt:lpstr>Рак ползет верх. Переложите три спички так, чтобы он полз вниз.</vt:lpstr>
      <vt:lpstr>Переложите две спички так, чтобы дом повернулся другой стороной.</vt:lpstr>
      <vt:lpstr>Переложите 4 спички так, чтобы получилось 15 квадратов.</vt:lpstr>
      <vt:lpstr>Из спичек составлено неверное равенство. Переставьте одну спичку так, чтобы равенство стало верным.</vt:lpstr>
      <vt:lpstr>Из спичек составлено неверное равенство. Переставьте одну спичку так, чтобы равенство стало верным.</vt:lpstr>
      <vt:lpstr>Из спичек составлено неверное равенство. Переставьте одну спичку так, чтобы равенство стало верным.</vt:lpstr>
      <vt:lpstr>Из спичек составлено неверное равенство. Переставьте одну спичку так, чтобы равенство стало верным.</vt:lpstr>
      <vt:lpstr>Из спичек составлено неверное равенство. Переставьте одну спичку так, чтобы равенство стало верным.</vt:lpstr>
      <vt:lpstr>Из спичек составлено неверное равенство. Переставьте одну спичку так, чтобы равенство стало верным.</vt:lpstr>
      <vt:lpstr>Из спичек составлено неверное равенство. Переставьте одну спичку так, чтобы равенство стало верным.</vt:lpstr>
      <vt:lpstr>Используемые ресурсы: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Пользователь</dc:creator>
  <cp:lastModifiedBy>1</cp:lastModifiedBy>
  <cp:revision>38</cp:revision>
  <dcterms:created xsi:type="dcterms:W3CDTF">2015-09-23T03:57:52Z</dcterms:created>
  <dcterms:modified xsi:type="dcterms:W3CDTF">2015-11-18T18:55:20Z</dcterms:modified>
</cp:coreProperties>
</file>