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61" r:id="rId4"/>
    <p:sldId id="260" r:id="rId5"/>
    <p:sldId id="262" r:id="rId6"/>
    <p:sldId id="264" r:id="rId7"/>
    <p:sldId id="265" r:id="rId8"/>
    <p:sldId id="266" r:id="rId9"/>
    <p:sldId id="267" r:id="rId10"/>
    <p:sldId id="268" r:id="rId11"/>
    <p:sldId id="270" r:id="rId12"/>
    <p:sldId id="271" r:id="rId13"/>
    <p:sldId id="272" r:id="rId14"/>
    <p:sldId id="285" r:id="rId15"/>
    <p:sldId id="273" r:id="rId16"/>
    <p:sldId id="274" r:id="rId17"/>
    <p:sldId id="275" r:id="rId18"/>
    <p:sldId id="277" r:id="rId19"/>
    <p:sldId id="278" r:id="rId20"/>
    <p:sldId id="290" r:id="rId21"/>
    <p:sldId id="280" r:id="rId22"/>
    <p:sldId id="281" r:id="rId23"/>
    <p:sldId id="286" r:id="rId24"/>
    <p:sldId id="287" r:id="rId25"/>
    <p:sldId id="288" r:id="rId26"/>
    <p:sldId id="282" r:id="rId27"/>
    <p:sldId id="289" r:id="rId28"/>
    <p:sldId id="258" r:id="rId29"/>
    <p:sldId id="291" r:id="rId3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6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123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5124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125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6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7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8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9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0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1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2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3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4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5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136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5137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8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9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0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1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2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3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4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5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6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7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8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9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50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51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52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53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54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155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5156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57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58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59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60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61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62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63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64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65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66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67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68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69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70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71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72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173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5174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75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76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77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78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79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80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5181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5182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83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84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85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5186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87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188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189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190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E6A2DFB-F0C1-432C-AECD-C42DDDA1A97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A0760A-9129-48C9-B376-F4E4DC82C95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42E14D-3FAF-499A-A68D-C43DEF9353A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E9C65A-631B-4863-9BCD-9BFA4341C77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08DA12-C1E8-4E05-A9DB-CB38F2A9245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A8A2DE-3576-4C50-9160-4A4ADA64BAA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619CF5-2B76-420B-A560-0E029C2AE34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9CB682-4D5F-40F4-9647-75DCAE1918A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6EC02C-AEFE-4228-9403-6A8B2F13CAC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B362D4-EBF1-4442-AA0D-357F3251FF8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8DFE73-F0CF-4C66-A84A-06CEE6EDC5A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4099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4101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4102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03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04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05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06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07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08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09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11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12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113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4114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15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16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17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18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19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20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21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22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23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24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25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26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27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28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29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30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31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132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4133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34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35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36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37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38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39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40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41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42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43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44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45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46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47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48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49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150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4151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52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53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54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55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56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57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4158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415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6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6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62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4163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164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65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4166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4167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1C2FE943-698B-47BB-B769-7037115FBB41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9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09" name="Group 61"/>
          <p:cNvGrpSpPr>
            <a:grpSpLocks/>
          </p:cNvGrpSpPr>
          <p:nvPr/>
        </p:nvGrpSpPr>
        <p:grpSpPr bwMode="auto">
          <a:xfrm>
            <a:off x="1763713" y="765175"/>
            <a:ext cx="966787" cy="877888"/>
            <a:chOff x="1111" y="482"/>
            <a:chExt cx="609" cy="553"/>
          </a:xfrm>
        </p:grpSpPr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111" y="482"/>
              <a:ext cx="544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120" y="724"/>
              <a:ext cx="544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56" name="Picture 8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3498057">
              <a:off x="1365" y="417"/>
              <a:ext cx="166" cy="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57" name="Picture 9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3218241">
              <a:off x="1363" y="680"/>
              <a:ext cx="166" cy="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2110" name="Group 62"/>
          <p:cNvGrpSpPr>
            <a:grpSpLocks/>
          </p:cNvGrpSpPr>
          <p:nvPr/>
        </p:nvGrpSpPr>
        <p:grpSpPr bwMode="auto">
          <a:xfrm>
            <a:off x="2555875" y="893763"/>
            <a:ext cx="863600" cy="877887"/>
            <a:chOff x="1610" y="563"/>
            <a:chExt cx="544" cy="553"/>
          </a:xfrm>
        </p:grpSpPr>
        <p:pic>
          <p:nvPicPr>
            <p:cNvPr id="2055" name="Picture 7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10" y="799"/>
              <a:ext cx="544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58" name="Picture 10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036777">
              <a:off x="1746" y="572"/>
              <a:ext cx="166" cy="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61" name="Picture 1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20563223" flipH="1">
              <a:off x="1891" y="563"/>
              <a:ext cx="166" cy="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2111" name="Group 63"/>
          <p:cNvGrpSpPr>
            <a:grpSpLocks/>
          </p:cNvGrpSpPr>
          <p:nvPr/>
        </p:nvGrpSpPr>
        <p:grpSpPr bwMode="auto">
          <a:xfrm>
            <a:off x="3419475" y="692150"/>
            <a:ext cx="865188" cy="1439863"/>
            <a:chOff x="2154" y="436"/>
            <a:chExt cx="545" cy="907"/>
          </a:xfrm>
        </p:grpSpPr>
        <p:pic>
          <p:nvPicPr>
            <p:cNvPr id="2060" name="Picture 1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036777">
              <a:off x="2290" y="436"/>
              <a:ext cx="166" cy="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62" name="Picture 14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20563223" flipH="1">
              <a:off x="2417" y="445"/>
              <a:ext cx="166" cy="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63" name="Picture 15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154" y="845"/>
              <a:ext cx="544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64" name="Picture 16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813088">
              <a:off x="2561" y="890"/>
              <a:ext cx="138" cy="4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65" name="Picture 17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9786912" flipH="1">
              <a:off x="2200" y="890"/>
              <a:ext cx="138" cy="4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2112" name="Group 64"/>
          <p:cNvGrpSpPr>
            <a:grpSpLocks/>
          </p:cNvGrpSpPr>
          <p:nvPr/>
        </p:nvGrpSpPr>
        <p:grpSpPr bwMode="auto">
          <a:xfrm>
            <a:off x="4284663" y="908050"/>
            <a:ext cx="863600" cy="877888"/>
            <a:chOff x="2699" y="572"/>
            <a:chExt cx="544" cy="553"/>
          </a:xfrm>
        </p:grpSpPr>
        <p:pic>
          <p:nvPicPr>
            <p:cNvPr id="2066" name="Picture 18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699" y="808"/>
              <a:ext cx="544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67" name="Picture 19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036777">
              <a:off x="2835" y="581"/>
              <a:ext cx="166" cy="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68" name="Picture 20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20563223" flipH="1">
              <a:off x="2980" y="572"/>
              <a:ext cx="166" cy="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2113" name="Group 65"/>
          <p:cNvGrpSpPr>
            <a:grpSpLocks/>
          </p:cNvGrpSpPr>
          <p:nvPr/>
        </p:nvGrpSpPr>
        <p:grpSpPr bwMode="auto">
          <a:xfrm>
            <a:off x="5349875" y="692150"/>
            <a:ext cx="863600" cy="1512888"/>
            <a:chOff x="3370" y="436"/>
            <a:chExt cx="544" cy="953"/>
          </a:xfrm>
        </p:grpSpPr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742" y="436"/>
              <a:ext cx="166" cy="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59" name="Picture 11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379" y="436"/>
              <a:ext cx="166" cy="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69" name="Picture 21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742" y="845"/>
              <a:ext cx="166" cy="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71" name="Picture 23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370" y="835"/>
              <a:ext cx="544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2114" name="Group 66"/>
          <p:cNvGrpSpPr>
            <a:grpSpLocks/>
          </p:cNvGrpSpPr>
          <p:nvPr/>
        </p:nvGrpSpPr>
        <p:grpSpPr bwMode="auto">
          <a:xfrm>
            <a:off x="6443663" y="981075"/>
            <a:ext cx="792162" cy="863600"/>
            <a:chOff x="4059" y="618"/>
            <a:chExt cx="499" cy="544"/>
          </a:xfrm>
        </p:grpSpPr>
        <p:pic>
          <p:nvPicPr>
            <p:cNvPr id="2072" name="Picture 24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059" y="618"/>
              <a:ext cx="166" cy="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73" name="Picture 25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392" y="618"/>
              <a:ext cx="166" cy="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74" name="Picture 26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813088">
              <a:off x="4239" y="664"/>
              <a:ext cx="138" cy="4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2116" name="Group 68"/>
          <p:cNvGrpSpPr>
            <a:grpSpLocks/>
          </p:cNvGrpSpPr>
          <p:nvPr/>
        </p:nvGrpSpPr>
        <p:grpSpPr bwMode="auto">
          <a:xfrm>
            <a:off x="3427413" y="2349500"/>
            <a:ext cx="1200150" cy="1055688"/>
            <a:chOff x="2159" y="1480"/>
            <a:chExt cx="756" cy="665"/>
          </a:xfrm>
        </p:grpSpPr>
        <p:pic>
          <p:nvPicPr>
            <p:cNvPr id="2070" name="Picture 2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170" y="1480"/>
              <a:ext cx="544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75" name="Picture 27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159" y="1571"/>
              <a:ext cx="166" cy="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76" name="Picture 28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00" y="1979"/>
              <a:ext cx="544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78" name="Picture 30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749" y="1571"/>
              <a:ext cx="166" cy="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2117" name="Group 69"/>
          <p:cNvGrpSpPr>
            <a:grpSpLocks/>
          </p:cNvGrpSpPr>
          <p:nvPr/>
        </p:nvGrpSpPr>
        <p:grpSpPr bwMode="auto">
          <a:xfrm>
            <a:off x="4381500" y="2349500"/>
            <a:ext cx="982663" cy="1055688"/>
            <a:chOff x="2760" y="1480"/>
            <a:chExt cx="619" cy="665"/>
          </a:xfrm>
        </p:grpSpPr>
        <p:pic>
          <p:nvPicPr>
            <p:cNvPr id="2077" name="Picture 29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760" y="1480"/>
              <a:ext cx="544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79" name="Picture 31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789" y="1979"/>
              <a:ext cx="544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80" name="Picture 3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13" y="1570"/>
              <a:ext cx="166" cy="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2118" name="Group 70"/>
          <p:cNvGrpSpPr>
            <a:grpSpLocks/>
          </p:cNvGrpSpPr>
          <p:nvPr/>
        </p:nvGrpSpPr>
        <p:grpSpPr bwMode="auto">
          <a:xfrm>
            <a:off x="900113" y="4462463"/>
            <a:ext cx="881062" cy="1127125"/>
            <a:chOff x="567" y="2811"/>
            <a:chExt cx="555" cy="710"/>
          </a:xfrm>
        </p:grpSpPr>
        <p:pic>
          <p:nvPicPr>
            <p:cNvPr id="2081" name="Picture 33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78" y="2811"/>
              <a:ext cx="544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82" name="Picture 34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67" y="2902"/>
              <a:ext cx="166" cy="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83" name="Picture 35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78" y="3355"/>
              <a:ext cx="544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2119" name="Group 71"/>
          <p:cNvGrpSpPr>
            <a:grpSpLocks/>
          </p:cNvGrpSpPr>
          <p:nvPr/>
        </p:nvGrpSpPr>
        <p:grpSpPr bwMode="auto">
          <a:xfrm>
            <a:off x="1979613" y="4437063"/>
            <a:ext cx="984250" cy="1008062"/>
            <a:chOff x="1247" y="2795"/>
            <a:chExt cx="620" cy="635"/>
          </a:xfrm>
        </p:grpSpPr>
        <p:pic>
          <p:nvPicPr>
            <p:cNvPr id="2085" name="Picture 37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258" y="2795"/>
              <a:ext cx="544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86" name="Picture 38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247" y="2886"/>
              <a:ext cx="166" cy="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88" name="Picture 40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701" y="2886"/>
              <a:ext cx="166" cy="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2120" name="Group 72"/>
          <p:cNvGrpSpPr>
            <a:grpSpLocks/>
          </p:cNvGrpSpPr>
          <p:nvPr/>
        </p:nvGrpSpPr>
        <p:grpSpPr bwMode="auto">
          <a:xfrm>
            <a:off x="3059113" y="4581525"/>
            <a:ext cx="792162" cy="863600"/>
            <a:chOff x="1927" y="2886"/>
            <a:chExt cx="499" cy="544"/>
          </a:xfrm>
        </p:grpSpPr>
        <p:pic>
          <p:nvPicPr>
            <p:cNvPr id="2089" name="Picture 41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927" y="2886"/>
              <a:ext cx="166" cy="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90" name="Picture 4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60" y="2886"/>
              <a:ext cx="166" cy="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91" name="Picture 43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813088">
              <a:off x="2107" y="2932"/>
              <a:ext cx="138" cy="4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2121" name="Group 73"/>
          <p:cNvGrpSpPr>
            <a:grpSpLocks/>
          </p:cNvGrpSpPr>
          <p:nvPr/>
        </p:nvGrpSpPr>
        <p:grpSpPr bwMode="auto">
          <a:xfrm>
            <a:off x="3924300" y="4292600"/>
            <a:ext cx="863600" cy="1512888"/>
            <a:chOff x="2472" y="2704"/>
            <a:chExt cx="544" cy="953"/>
          </a:xfrm>
        </p:grpSpPr>
        <p:pic>
          <p:nvPicPr>
            <p:cNvPr id="2092" name="Picture 44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844" y="2704"/>
              <a:ext cx="166" cy="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93" name="Picture 45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481" y="2704"/>
              <a:ext cx="166" cy="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94" name="Picture 46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844" y="3113"/>
              <a:ext cx="166" cy="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95" name="Picture 47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472" y="3103"/>
              <a:ext cx="544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2122" name="Group 74"/>
          <p:cNvGrpSpPr>
            <a:grpSpLocks/>
          </p:cNvGrpSpPr>
          <p:nvPr/>
        </p:nvGrpSpPr>
        <p:grpSpPr bwMode="auto">
          <a:xfrm>
            <a:off x="4932363" y="4321175"/>
            <a:ext cx="434975" cy="1268413"/>
            <a:chOff x="3107" y="2722"/>
            <a:chExt cx="274" cy="799"/>
          </a:xfrm>
        </p:grpSpPr>
        <p:pic>
          <p:nvPicPr>
            <p:cNvPr id="2096" name="Picture 48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107" y="2886"/>
              <a:ext cx="166" cy="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97" name="Picture 49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813088">
              <a:off x="3243" y="2722"/>
              <a:ext cx="138" cy="4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98" name="Picture 50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9786912" flipV="1">
              <a:off x="3243" y="3068"/>
              <a:ext cx="138" cy="4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2123" name="Group 75"/>
          <p:cNvGrpSpPr>
            <a:grpSpLocks/>
          </p:cNvGrpSpPr>
          <p:nvPr/>
        </p:nvGrpSpPr>
        <p:grpSpPr bwMode="auto">
          <a:xfrm>
            <a:off x="5437188" y="4581525"/>
            <a:ext cx="863600" cy="877888"/>
            <a:chOff x="3425" y="2886"/>
            <a:chExt cx="544" cy="553"/>
          </a:xfrm>
        </p:grpSpPr>
        <p:pic>
          <p:nvPicPr>
            <p:cNvPr id="2099" name="Picture 51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425" y="3122"/>
              <a:ext cx="544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100" name="Picture 5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036777">
              <a:off x="3561" y="2895"/>
              <a:ext cx="166" cy="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101" name="Picture 5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20563223" flipH="1">
              <a:off x="3706" y="2886"/>
              <a:ext cx="166" cy="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2124" name="Group 76"/>
          <p:cNvGrpSpPr>
            <a:grpSpLocks/>
          </p:cNvGrpSpPr>
          <p:nvPr/>
        </p:nvGrpSpPr>
        <p:grpSpPr bwMode="auto">
          <a:xfrm>
            <a:off x="6372225" y="4437063"/>
            <a:ext cx="911225" cy="935037"/>
            <a:chOff x="4014" y="2795"/>
            <a:chExt cx="574" cy="589"/>
          </a:xfrm>
        </p:grpSpPr>
        <p:pic>
          <p:nvPicPr>
            <p:cNvPr id="2102" name="Picture 54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014" y="2840"/>
              <a:ext cx="166" cy="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103" name="Picture 55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422" y="2840"/>
              <a:ext cx="166" cy="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104" name="Picture 56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813088">
              <a:off x="4332" y="2795"/>
              <a:ext cx="138" cy="4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105" name="Picture 57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9786912" flipH="1">
              <a:off x="4105" y="2795"/>
              <a:ext cx="138" cy="4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2125" name="Group 77"/>
          <p:cNvGrpSpPr>
            <a:grpSpLocks/>
          </p:cNvGrpSpPr>
          <p:nvPr/>
        </p:nvGrpSpPr>
        <p:grpSpPr bwMode="auto">
          <a:xfrm>
            <a:off x="7308850" y="4725988"/>
            <a:ext cx="792163" cy="863600"/>
            <a:chOff x="4604" y="2977"/>
            <a:chExt cx="499" cy="544"/>
          </a:xfrm>
        </p:grpSpPr>
        <p:pic>
          <p:nvPicPr>
            <p:cNvPr id="2106" name="Picture 58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604" y="2977"/>
              <a:ext cx="166" cy="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107" name="Picture 59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937" y="2977"/>
              <a:ext cx="166" cy="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108" name="Picture 60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813088">
              <a:off x="4784" y="3023"/>
              <a:ext cx="138" cy="4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2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2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Группа 27"/>
          <p:cNvGrpSpPr/>
          <p:nvPr/>
        </p:nvGrpSpPr>
        <p:grpSpPr>
          <a:xfrm>
            <a:off x="2163779" y="1522208"/>
            <a:ext cx="4765675" cy="4637087"/>
            <a:chOff x="2182813" y="1528763"/>
            <a:chExt cx="4765675" cy="4637087"/>
          </a:xfrm>
        </p:grpSpPr>
        <p:pic>
          <p:nvPicPr>
            <p:cNvPr id="55" name="Picture 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2197100" y="1673225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6" name="Picture 5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2182813" y="3084513"/>
              <a:ext cx="460375" cy="1512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7" name="Picture 6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2368932" y="1533570"/>
              <a:ext cx="1512888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8" name="Picture 7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3810000" y="1528763"/>
              <a:ext cx="1512888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9" name="Picture 8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2397125" y="2940050"/>
              <a:ext cx="1512888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0" name="Picture 9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3794125" y="2940050"/>
              <a:ext cx="1512888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1" name="Picture 10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2382838" y="4308475"/>
              <a:ext cx="1512887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2" name="Picture 11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3779838" y="4308475"/>
              <a:ext cx="1512887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3" name="Picture 1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3578225" y="1673225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4" name="Picture 13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3563938" y="3084513"/>
              <a:ext cx="460375" cy="1512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5" name="Picture 1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5048250" y="1673225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6" name="Picture 15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5033963" y="3084513"/>
              <a:ext cx="460375" cy="1512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7" name="Picture 16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5276850" y="1528763"/>
              <a:ext cx="1512888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8" name="Picture 17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5219700" y="2940050"/>
              <a:ext cx="1512888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9" name="Picture 18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5219700" y="4294188"/>
              <a:ext cx="1512888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0" name="Picture 19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6488113" y="1673225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1" name="Picture 20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6473825" y="3084513"/>
              <a:ext cx="460375" cy="1512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2" name="Picture 21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6473825" y="4494213"/>
              <a:ext cx="460375" cy="1512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3" name="Picture 2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5005388" y="4479925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4" name="Picture 23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3549650" y="4437063"/>
              <a:ext cx="460375" cy="1512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5" name="Picture 2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2195513" y="4422775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6" name="Picture 25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2354263" y="5705475"/>
              <a:ext cx="1512887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7" name="Picture 26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3751263" y="5705475"/>
              <a:ext cx="1512887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8" name="Picture 27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5205413" y="5703888"/>
              <a:ext cx="1512887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17435" name="Picture 2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7100" y="1673225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36" name="Picture 2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82813" y="3084513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37" name="Picture 2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3000" y="1528763"/>
            <a:ext cx="15128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38" name="Picture 3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0" y="1528763"/>
            <a:ext cx="15128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39" name="Picture 3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97125" y="2940050"/>
            <a:ext cx="15128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40" name="Picture 3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94125" y="2940050"/>
            <a:ext cx="15128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41" name="Picture 3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82838" y="4308475"/>
            <a:ext cx="15128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42" name="Picture 3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838" y="4308475"/>
            <a:ext cx="15128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43" name="Picture 3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8225" y="1673225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44" name="Picture 3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3938" y="3084513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45" name="Picture 3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48250" y="1673225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46" name="Picture 3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33963" y="3084513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47" name="Picture 3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76850" y="1528763"/>
            <a:ext cx="15128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48" name="Picture 4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9700" y="2940050"/>
            <a:ext cx="15128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49" name="Picture 4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9700" y="4294188"/>
            <a:ext cx="15128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50" name="Picture 4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88113" y="1673225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51" name="Picture 4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3825" y="3084513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52" name="Picture 4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3825" y="4494213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53" name="Picture 4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5388" y="4479925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54" name="Picture 4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49650" y="4437063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55" name="Picture 4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513" y="4422775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56" name="Picture 4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4263" y="5683269"/>
            <a:ext cx="15128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57" name="Picture 4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51263" y="5705475"/>
            <a:ext cx="15128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58" name="Picture 5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07096" y="5705475"/>
            <a:ext cx="15128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459" name="Rectangle 51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ru-RU" sz="3200"/>
              <a:t>Уберите 8 спичек так, чтобы образовалось 2 квадрата.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74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174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174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174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174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174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74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174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83" name="Picture 2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750" y="1700213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84" name="Picture 2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00113" y="1700213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92" name="Picture 3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8888" y="1700213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94" name="Picture 3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813" y="1628775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99" name="Picture 4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150" y="1700213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507" name="Rectangle 51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ru-RU" sz="3200"/>
              <a:t>Сделайте из пяти спичек 5 одинаковых треугольников и один пятиугольник.</a:t>
            </a:r>
          </a:p>
        </p:txBody>
      </p:sp>
      <p:pic>
        <p:nvPicPr>
          <p:cNvPr id="19510" name="Picture 5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08425" y="3398838"/>
            <a:ext cx="15128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511" name="Picture 5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3789795">
            <a:off x="4536281" y="3261519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512" name="Picture 5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312630">
            <a:off x="4154488" y="2995613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514" name="Picture 5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287370" flipH="1">
            <a:off x="4687888" y="2995613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515" name="Picture 5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7810205" flipH="1">
            <a:off x="4306094" y="3261519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9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9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9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9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750" y="1700213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00113" y="1700213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8888" y="1700213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813" y="1628775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6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150" y="1700213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487" name="Rectangle 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ru-RU" sz="3200"/>
              <a:t>Из 10 спичек составьте 3 квадрата двумя способами.</a:t>
            </a:r>
          </a:p>
        </p:txBody>
      </p:sp>
      <p:pic>
        <p:nvPicPr>
          <p:cNvPr id="20493" name="Picture 1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1050" y="1628775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94" name="Picture 1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87438" y="1628775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95" name="Picture 1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7075" y="1628775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96" name="Picture 1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39963" y="1628775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97" name="Picture 1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413" y="1628775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1" name="Picture 2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14863" y="4121150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2" name="Picture 2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29150" y="2767013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3" name="Picture 2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90900" y="5300663"/>
            <a:ext cx="15128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4" name="Picture 2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1863" y="4076700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6" name="Picture 2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5163" y="2693988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7" name="Picture 2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3575" y="4076700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8" name="Picture 2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475" y="3976688"/>
            <a:ext cx="15128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9" name="Picture 2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7900" y="5300663"/>
            <a:ext cx="15128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0" name="Picture 3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475" y="2608263"/>
            <a:ext cx="15128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1" name="Picture 3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16475" y="3990975"/>
            <a:ext cx="15128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0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0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0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0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0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0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0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750" y="1700213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00113" y="1700213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8888" y="1700213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813" y="1628775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10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150" y="1700213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511" name="Rectangle 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ru-RU" sz="3200"/>
              <a:t>Из 10 спичек составьте 3 квадрата двумя способами.</a:t>
            </a:r>
          </a:p>
        </p:txBody>
      </p:sp>
      <p:pic>
        <p:nvPicPr>
          <p:cNvPr id="21512" name="Picture 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1050" y="1628775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13" name="Picture 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87438" y="1628775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14" name="Picture 1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7075" y="1628775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15" name="Picture 1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39963" y="1628775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16" name="Picture 1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413" y="1628775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17" name="Picture 1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14863" y="4121150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18" name="Picture 1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22475" y="3976688"/>
            <a:ext cx="15128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19" name="Picture 1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90900" y="5300663"/>
            <a:ext cx="15128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20" name="Picture 1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1863" y="4076700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21" name="Picture 1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20863" y="4090988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22" name="Picture 1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3575" y="4076700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23" name="Picture 1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475" y="3976688"/>
            <a:ext cx="15128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24" name="Picture 2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7900" y="5300663"/>
            <a:ext cx="15128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25" name="Picture 2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93900" y="5300663"/>
            <a:ext cx="15128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26" name="Picture 2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16475" y="3990975"/>
            <a:ext cx="15128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Группа 26"/>
          <p:cNvGrpSpPr/>
          <p:nvPr/>
        </p:nvGrpSpPr>
        <p:grpSpPr>
          <a:xfrm>
            <a:off x="2368550" y="1682741"/>
            <a:ext cx="4592651" cy="4421197"/>
            <a:chOff x="2368550" y="1682741"/>
            <a:chExt cx="4592651" cy="4421197"/>
          </a:xfrm>
        </p:grpSpPr>
        <p:pic>
          <p:nvPicPr>
            <p:cNvPr id="28" name="Picture 3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2382838" y="1814513"/>
              <a:ext cx="460375" cy="1512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9" name="Picture 26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2370138" y="3109913"/>
              <a:ext cx="460375" cy="1512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0" name="Picture 13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5162550" y="4464050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1" name="Picture 14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2570163" y="4319588"/>
              <a:ext cx="1512887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2" name="Picture 15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3938588" y="5643563"/>
              <a:ext cx="1512887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3" name="Picture 16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6500826" y="4419600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4" name="Picture 17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2368550" y="4433888"/>
              <a:ext cx="460375" cy="1512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5" name="Picture 18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3751263" y="4419600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6" name="Picture 19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3967163" y="4319588"/>
              <a:ext cx="1512887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7" name="Picture 20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5335588" y="5643563"/>
              <a:ext cx="1512887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8" name="Picture 21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2541588" y="5643563"/>
              <a:ext cx="1512887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9" name="Picture 2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5364163" y="4333875"/>
              <a:ext cx="1512887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0" name="Picture 23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5164138" y="3140075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1" name="Picture 24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2571750" y="2995613"/>
              <a:ext cx="1512888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2" name="Picture 25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3940175" y="4319588"/>
              <a:ext cx="1512888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3" name="Picture 27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3752850" y="3095625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4" name="Picture 28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3968750" y="2995613"/>
              <a:ext cx="1512888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5" name="Picture 29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2543175" y="4319588"/>
              <a:ext cx="1512888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6" name="Picture 31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2584450" y="1682741"/>
              <a:ext cx="1512888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7" name="Picture 33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3765550" y="1800225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34848" name="Picture 3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82838" y="1814513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842" name="Picture 2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70138" y="3109913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823" name="Rectangle 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ru-RU" sz="3200" dirty="0"/>
              <a:t>Из спичек выложена лесенка. Уберите две спички так, чтобы осталось четыре квадрата.</a:t>
            </a:r>
          </a:p>
        </p:txBody>
      </p:sp>
      <p:pic>
        <p:nvPicPr>
          <p:cNvPr id="34829" name="Picture 1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62550" y="4464050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830" name="Picture 1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0163" y="4319588"/>
            <a:ext cx="15128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831" name="Picture 1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38588" y="5643563"/>
            <a:ext cx="15128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832" name="Picture 1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26" y="4419600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833" name="Picture 1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8550" y="4433888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834" name="Picture 1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51263" y="4419600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835" name="Picture 1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67163" y="4319588"/>
            <a:ext cx="15128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836" name="Picture 2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5588" y="5643563"/>
            <a:ext cx="15128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837" name="Picture 2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41588" y="5643563"/>
            <a:ext cx="15128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838" name="Picture 2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4163" y="4333875"/>
            <a:ext cx="15128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839" name="Picture 2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64138" y="3140075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840" name="Picture 2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50" y="2995613"/>
            <a:ext cx="15128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841" name="Picture 2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40175" y="4319588"/>
            <a:ext cx="15128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843" name="Picture 2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52850" y="3095625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844" name="Picture 2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68750" y="2995613"/>
            <a:ext cx="15128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845" name="Picture 2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43175" y="4319588"/>
            <a:ext cx="15128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847" name="Picture 3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84450" y="1682741"/>
            <a:ext cx="15128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849" name="Picture 3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65550" y="1800225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48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348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Группа 15"/>
          <p:cNvGrpSpPr/>
          <p:nvPr/>
        </p:nvGrpSpPr>
        <p:grpSpPr>
          <a:xfrm>
            <a:off x="3059113" y="2852738"/>
            <a:ext cx="3024187" cy="1498600"/>
            <a:chOff x="3059113" y="2852738"/>
            <a:chExt cx="3024187" cy="1498600"/>
          </a:xfrm>
        </p:grpSpPr>
        <p:pic>
          <p:nvPicPr>
            <p:cNvPr id="17" name="Picture 1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3346450" y="3357563"/>
              <a:ext cx="1512888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8" name="Picture 19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 rot="18990452">
              <a:off x="4570413" y="2852738"/>
              <a:ext cx="1512887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9" name="Picture 23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 rot="18990452">
              <a:off x="3093999" y="2868380"/>
              <a:ext cx="1512887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" name="Picture 2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 rot="2609548" flipV="1">
              <a:off x="4556125" y="3890963"/>
              <a:ext cx="1512888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1" name="Picture 25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 rot="2609548" flipV="1">
              <a:off x="3059113" y="3860800"/>
              <a:ext cx="1512887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22535" name="Rectangle 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ru-RU" sz="3200"/>
              <a:t>Переложите 3 спички так, чтобы стрела поменяла свое направление на противоположное.</a:t>
            </a:r>
          </a:p>
        </p:txBody>
      </p:sp>
      <p:pic>
        <p:nvPicPr>
          <p:cNvPr id="22542" name="Picture 1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6450" y="3357563"/>
            <a:ext cx="15128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47" name="Picture 1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2609548">
            <a:off x="4570413" y="2852738"/>
            <a:ext cx="15128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51" name="Picture 2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8990452">
            <a:off x="3093999" y="2868380"/>
            <a:ext cx="15128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52" name="Picture 2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609548" flipV="1">
            <a:off x="4556125" y="3890963"/>
            <a:ext cx="15128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53" name="Picture 2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609548" flipV="1">
            <a:off x="3059113" y="3860800"/>
            <a:ext cx="15128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1.85185E-6 L 0.09861 0.1449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00" y="7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96296E-6 L -0.00382 0.28148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14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96296E-6 L -0.00365 0.2814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14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Группа 16"/>
          <p:cNvGrpSpPr/>
          <p:nvPr/>
        </p:nvGrpSpPr>
        <p:grpSpPr>
          <a:xfrm>
            <a:off x="3325807" y="2133600"/>
            <a:ext cx="1966918" cy="2879725"/>
            <a:chOff x="3325807" y="2133600"/>
            <a:chExt cx="1966918" cy="2879725"/>
          </a:xfrm>
        </p:grpSpPr>
        <p:pic>
          <p:nvPicPr>
            <p:cNvPr id="18" name="Picture 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3325807" y="2133600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9" name="Picture 5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3549650" y="3343275"/>
              <a:ext cx="1512888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" name="Picture 6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4832350" y="2133600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1" name="Picture 7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4068763" y="3500438"/>
              <a:ext cx="460375" cy="1512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/>
              <a:t>Внутри «бокала» находится вишенка. Как переложить две спички, чтобы вишенка оказалась снаружи?</a:t>
            </a:r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25807" y="2133600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49650" y="3343275"/>
            <a:ext cx="15128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8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32350" y="2133600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9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68763" y="3500438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3569" name="Group 17"/>
          <p:cNvGrpSpPr>
            <a:grpSpLocks/>
          </p:cNvGrpSpPr>
          <p:nvPr/>
        </p:nvGrpSpPr>
        <p:grpSpPr bwMode="auto">
          <a:xfrm>
            <a:off x="3995738" y="2349500"/>
            <a:ext cx="612775" cy="912813"/>
            <a:chOff x="453" y="3075"/>
            <a:chExt cx="386" cy="575"/>
          </a:xfrm>
        </p:grpSpPr>
        <p:sp>
          <p:nvSpPr>
            <p:cNvPr id="23567" name="Freeform 15"/>
            <p:cNvSpPr>
              <a:spLocks/>
            </p:cNvSpPr>
            <p:nvPr/>
          </p:nvSpPr>
          <p:spPr bwMode="auto">
            <a:xfrm>
              <a:off x="453" y="3385"/>
              <a:ext cx="295" cy="265"/>
            </a:xfrm>
            <a:custGeom>
              <a:avLst/>
              <a:gdLst/>
              <a:ahLst/>
              <a:cxnLst>
                <a:cxn ang="0">
                  <a:pos x="204" y="98"/>
                </a:cxn>
                <a:cxn ang="0">
                  <a:pos x="295" y="7"/>
                </a:cxn>
                <a:cxn ang="0">
                  <a:pos x="431" y="53"/>
                </a:cxn>
                <a:cxn ang="0">
                  <a:pos x="340" y="280"/>
                </a:cxn>
                <a:cxn ang="0">
                  <a:pos x="204" y="280"/>
                </a:cxn>
                <a:cxn ang="0">
                  <a:pos x="68" y="280"/>
                </a:cxn>
                <a:cxn ang="0">
                  <a:pos x="23" y="53"/>
                </a:cxn>
                <a:cxn ang="0">
                  <a:pos x="204" y="7"/>
                </a:cxn>
                <a:cxn ang="0">
                  <a:pos x="204" y="98"/>
                </a:cxn>
              </a:cxnLst>
              <a:rect l="0" t="0" r="r" b="b"/>
              <a:pathLst>
                <a:path w="438" h="318">
                  <a:moveTo>
                    <a:pt x="204" y="98"/>
                  </a:moveTo>
                  <a:cubicBezTo>
                    <a:pt x="219" y="98"/>
                    <a:pt x="257" y="14"/>
                    <a:pt x="295" y="7"/>
                  </a:cubicBezTo>
                  <a:cubicBezTo>
                    <a:pt x="333" y="0"/>
                    <a:pt x="424" y="8"/>
                    <a:pt x="431" y="53"/>
                  </a:cubicBezTo>
                  <a:cubicBezTo>
                    <a:pt x="438" y="98"/>
                    <a:pt x="378" y="242"/>
                    <a:pt x="340" y="280"/>
                  </a:cubicBezTo>
                  <a:cubicBezTo>
                    <a:pt x="302" y="318"/>
                    <a:pt x="249" y="280"/>
                    <a:pt x="204" y="280"/>
                  </a:cubicBezTo>
                  <a:cubicBezTo>
                    <a:pt x="159" y="280"/>
                    <a:pt x="98" y="318"/>
                    <a:pt x="68" y="280"/>
                  </a:cubicBezTo>
                  <a:cubicBezTo>
                    <a:pt x="38" y="242"/>
                    <a:pt x="0" y="98"/>
                    <a:pt x="23" y="53"/>
                  </a:cubicBezTo>
                  <a:cubicBezTo>
                    <a:pt x="46" y="8"/>
                    <a:pt x="174" y="0"/>
                    <a:pt x="204" y="7"/>
                  </a:cubicBezTo>
                  <a:cubicBezTo>
                    <a:pt x="234" y="14"/>
                    <a:pt x="189" y="98"/>
                    <a:pt x="204" y="98"/>
                  </a:cubicBezTo>
                  <a:close/>
                </a:path>
              </a:pathLst>
            </a:custGeom>
            <a:solidFill>
              <a:srgbClr val="CC3300"/>
            </a:solidFill>
            <a:ln w="9525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68" name="Freeform 16"/>
            <p:cNvSpPr>
              <a:spLocks/>
            </p:cNvSpPr>
            <p:nvPr/>
          </p:nvSpPr>
          <p:spPr bwMode="auto">
            <a:xfrm>
              <a:off x="612" y="3075"/>
              <a:ext cx="227" cy="363"/>
            </a:xfrm>
            <a:custGeom>
              <a:avLst/>
              <a:gdLst/>
              <a:ahLst/>
              <a:cxnLst>
                <a:cxn ang="0">
                  <a:pos x="0" y="363"/>
                </a:cxn>
                <a:cxn ang="0">
                  <a:pos x="45" y="136"/>
                </a:cxn>
                <a:cxn ang="0">
                  <a:pos x="227" y="0"/>
                </a:cxn>
              </a:cxnLst>
              <a:rect l="0" t="0" r="r" b="b"/>
              <a:pathLst>
                <a:path w="227" h="363">
                  <a:moveTo>
                    <a:pt x="0" y="363"/>
                  </a:moveTo>
                  <a:cubicBezTo>
                    <a:pt x="3" y="279"/>
                    <a:pt x="7" y="196"/>
                    <a:pt x="45" y="136"/>
                  </a:cubicBezTo>
                  <a:cubicBezTo>
                    <a:pt x="83" y="76"/>
                    <a:pt x="155" y="38"/>
                    <a:pt x="227" y="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81481E-6 L 0.08438 -4.81481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7037E-6 L 0.25035 0.19421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Группа 16"/>
          <p:cNvGrpSpPr/>
          <p:nvPr/>
        </p:nvGrpSpPr>
        <p:grpSpPr>
          <a:xfrm>
            <a:off x="3394268" y="2214554"/>
            <a:ext cx="1512888" cy="2979737"/>
            <a:chOff x="3390900" y="2205038"/>
            <a:chExt cx="1512888" cy="2979737"/>
          </a:xfrm>
        </p:grpSpPr>
        <p:grpSp>
          <p:nvGrpSpPr>
            <p:cNvPr id="18" name="Group 16"/>
            <p:cNvGrpSpPr>
              <a:grpSpLocks/>
            </p:cNvGrpSpPr>
            <p:nvPr/>
          </p:nvGrpSpPr>
          <p:grpSpPr bwMode="auto">
            <a:xfrm>
              <a:off x="3390900" y="2205038"/>
              <a:ext cx="1512888" cy="2979737"/>
              <a:chOff x="2136" y="1389"/>
              <a:chExt cx="953" cy="1877"/>
            </a:xfrm>
          </p:grpSpPr>
          <p:pic>
            <p:nvPicPr>
              <p:cNvPr id="23" name="Picture 17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chemeClr val="accent2">
                    <a:tint val="45000"/>
                    <a:satMod val="400000"/>
                  </a:schemeClr>
                </a:duotone>
                <a:lum bright="-5000" contrast="34000"/>
              </a:blip>
              <a:srcRect/>
              <a:stretch>
                <a:fillRect/>
              </a:stretch>
            </p:blipFill>
            <p:spPr bwMode="auto">
              <a:xfrm rot="-2465739">
                <a:off x="2154" y="1389"/>
                <a:ext cx="290" cy="9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24" name="Picture 18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chemeClr val="accent2">
                    <a:tint val="45000"/>
                    <a:satMod val="400000"/>
                  </a:schemeClr>
                </a:duotone>
                <a:lum bright="-5000" contrast="34000"/>
              </a:blip>
              <a:srcRect/>
              <a:stretch>
                <a:fillRect/>
              </a:stretch>
            </p:blipFill>
            <p:spPr bwMode="auto">
              <a:xfrm>
                <a:off x="2136" y="2976"/>
                <a:ext cx="953" cy="2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25" name="Picture 19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chemeClr val="accent2">
                    <a:tint val="45000"/>
                    <a:satMod val="400000"/>
                  </a:schemeClr>
                </a:duotone>
                <a:lum bright="-5000" contrast="34000"/>
              </a:blip>
              <a:srcRect/>
              <a:stretch>
                <a:fillRect/>
              </a:stretch>
            </p:blipFill>
            <p:spPr bwMode="auto">
              <a:xfrm>
                <a:off x="2472" y="2160"/>
                <a:ext cx="290" cy="9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26" name="Picture 20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chemeClr val="accent2">
                    <a:tint val="45000"/>
                    <a:satMod val="400000"/>
                  </a:schemeClr>
                </a:duotone>
                <a:lum bright="-5000" contrast="34000"/>
              </a:blip>
              <a:srcRect/>
              <a:stretch>
                <a:fillRect/>
              </a:stretch>
            </p:blipFill>
            <p:spPr bwMode="auto">
              <a:xfrm rot="2465739" flipH="1">
                <a:off x="2789" y="1398"/>
                <a:ext cx="290" cy="9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pic>
          <p:nvPicPr>
            <p:cNvPr id="19" name="Picture 8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 rot="19134261">
              <a:off x="3419475" y="2205038"/>
              <a:ext cx="460375" cy="1512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" name="Picture 9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3390900" y="4724400"/>
              <a:ext cx="1512888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1" name="Picture 11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3924300" y="3429000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2" name="Picture 15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 rot="2465739" flipH="1">
              <a:off x="4427538" y="2219325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24583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/>
              <a:t>Внутри «рюмки» находится вишенка. Как переложить две спички, чтобы вишенка оказалась снаружи?</a:t>
            </a:r>
          </a:p>
        </p:txBody>
      </p:sp>
      <p:pic>
        <p:nvPicPr>
          <p:cNvPr id="24584" name="Picture 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2465739">
            <a:off x="3419475" y="2205038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85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90900" y="4725901"/>
            <a:ext cx="15128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87" name="Picture 1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4300" y="3429000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4588" name="Group 12"/>
          <p:cNvGrpSpPr>
            <a:grpSpLocks/>
          </p:cNvGrpSpPr>
          <p:nvPr/>
        </p:nvGrpSpPr>
        <p:grpSpPr bwMode="auto">
          <a:xfrm>
            <a:off x="3887788" y="2133600"/>
            <a:ext cx="612775" cy="912813"/>
            <a:chOff x="453" y="3075"/>
            <a:chExt cx="386" cy="575"/>
          </a:xfrm>
        </p:grpSpPr>
        <p:sp>
          <p:nvSpPr>
            <p:cNvPr id="24589" name="Freeform 13"/>
            <p:cNvSpPr>
              <a:spLocks/>
            </p:cNvSpPr>
            <p:nvPr/>
          </p:nvSpPr>
          <p:spPr bwMode="auto">
            <a:xfrm>
              <a:off x="453" y="3385"/>
              <a:ext cx="295" cy="265"/>
            </a:xfrm>
            <a:custGeom>
              <a:avLst/>
              <a:gdLst/>
              <a:ahLst/>
              <a:cxnLst>
                <a:cxn ang="0">
                  <a:pos x="204" y="98"/>
                </a:cxn>
                <a:cxn ang="0">
                  <a:pos x="295" y="7"/>
                </a:cxn>
                <a:cxn ang="0">
                  <a:pos x="431" y="53"/>
                </a:cxn>
                <a:cxn ang="0">
                  <a:pos x="340" y="280"/>
                </a:cxn>
                <a:cxn ang="0">
                  <a:pos x="204" y="280"/>
                </a:cxn>
                <a:cxn ang="0">
                  <a:pos x="68" y="280"/>
                </a:cxn>
                <a:cxn ang="0">
                  <a:pos x="23" y="53"/>
                </a:cxn>
                <a:cxn ang="0">
                  <a:pos x="204" y="7"/>
                </a:cxn>
                <a:cxn ang="0">
                  <a:pos x="204" y="98"/>
                </a:cxn>
              </a:cxnLst>
              <a:rect l="0" t="0" r="r" b="b"/>
              <a:pathLst>
                <a:path w="438" h="318">
                  <a:moveTo>
                    <a:pt x="204" y="98"/>
                  </a:moveTo>
                  <a:cubicBezTo>
                    <a:pt x="219" y="98"/>
                    <a:pt x="257" y="14"/>
                    <a:pt x="295" y="7"/>
                  </a:cubicBezTo>
                  <a:cubicBezTo>
                    <a:pt x="333" y="0"/>
                    <a:pt x="424" y="8"/>
                    <a:pt x="431" y="53"/>
                  </a:cubicBezTo>
                  <a:cubicBezTo>
                    <a:pt x="438" y="98"/>
                    <a:pt x="378" y="242"/>
                    <a:pt x="340" y="280"/>
                  </a:cubicBezTo>
                  <a:cubicBezTo>
                    <a:pt x="302" y="318"/>
                    <a:pt x="249" y="280"/>
                    <a:pt x="204" y="280"/>
                  </a:cubicBezTo>
                  <a:cubicBezTo>
                    <a:pt x="159" y="280"/>
                    <a:pt x="98" y="318"/>
                    <a:pt x="68" y="280"/>
                  </a:cubicBezTo>
                  <a:cubicBezTo>
                    <a:pt x="38" y="242"/>
                    <a:pt x="0" y="98"/>
                    <a:pt x="23" y="53"/>
                  </a:cubicBezTo>
                  <a:cubicBezTo>
                    <a:pt x="46" y="8"/>
                    <a:pt x="174" y="0"/>
                    <a:pt x="204" y="7"/>
                  </a:cubicBezTo>
                  <a:cubicBezTo>
                    <a:pt x="234" y="14"/>
                    <a:pt x="189" y="98"/>
                    <a:pt x="204" y="98"/>
                  </a:cubicBezTo>
                  <a:close/>
                </a:path>
              </a:pathLst>
            </a:custGeom>
            <a:solidFill>
              <a:srgbClr val="CC3300"/>
            </a:solidFill>
            <a:ln w="9525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590" name="Freeform 14"/>
            <p:cNvSpPr>
              <a:spLocks/>
            </p:cNvSpPr>
            <p:nvPr/>
          </p:nvSpPr>
          <p:spPr bwMode="auto">
            <a:xfrm>
              <a:off x="612" y="3075"/>
              <a:ext cx="227" cy="363"/>
            </a:xfrm>
            <a:custGeom>
              <a:avLst/>
              <a:gdLst/>
              <a:ahLst/>
              <a:cxnLst>
                <a:cxn ang="0">
                  <a:pos x="0" y="363"/>
                </a:cxn>
                <a:cxn ang="0">
                  <a:pos x="45" y="136"/>
                </a:cxn>
                <a:cxn ang="0">
                  <a:pos x="227" y="0"/>
                </a:cxn>
              </a:cxnLst>
              <a:rect l="0" t="0" r="r" b="b"/>
              <a:pathLst>
                <a:path w="227" h="363">
                  <a:moveTo>
                    <a:pt x="0" y="363"/>
                  </a:moveTo>
                  <a:cubicBezTo>
                    <a:pt x="3" y="279"/>
                    <a:pt x="7" y="196"/>
                    <a:pt x="45" y="136"/>
                  </a:cubicBezTo>
                  <a:cubicBezTo>
                    <a:pt x="83" y="76"/>
                    <a:pt x="155" y="38"/>
                    <a:pt x="227" y="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24591" name="Picture 1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465739" flipH="1">
            <a:off x="4427538" y="2219325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3.7037E-6 L 0.08594 -0.2120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00" y="-10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74208E-6 L -0.16685 -0.08074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400" y="-4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Группа 14"/>
          <p:cNvGrpSpPr/>
          <p:nvPr/>
        </p:nvGrpSpPr>
        <p:grpSpPr>
          <a:xfrm>
            <a:off x="3398075" y="1773238"/>
            <a:ext cx="2469325" cy="4176712"/>
            <a:chOff x="3398075" y="1773238"/>
            <a:chExt cx="2469325" cy="4176712"/>
          </a:xfrm>
        </p:grpSpPr>
        <p:pic>
          <p:nvPicPr>
            <p:cNvPr id="16" name="Picture 1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 rot="20567519">
              <a:off x="4643438" y="1773238"/>
              <a:ext cx="460375" cy="1512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7" name="Picture 2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 rot="20567519">
              <a:off x="5048250" y="3082925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8" name="Picture 25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 rot="1032481" flipH="1">
              <a:off x="4124325" y="1773238"/>
              <a:ext cx="460375" cy="1512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9" name="Picture 26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 rot="1032481" flipH="1">
              <a:off x="3751263" y="2997200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" name="Picture 27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 rot="20567519">
              <a:off x="4154488" y="3068638"/>
              <a:ext cx="460375" cy="1512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1" name="Picture 28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 rot="1032481" flipH="1">
              <a:off x="4602163" y="3040063"/>
              <a:ext cx="460375" cy="1512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2" name="Picture 29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 rot="1032481" flipH="1">
              <a:off x="4125913" y="4437063"/>
              <a:ext cx="460375" cy="1512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3" name="Picture 30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 rot="20567519">
              <a:off x="4616450" y="4422775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4" name="Picture 31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 rot="20567519">
              <a:off x="3398075" y="2995613"/>
              <a:ext cx="460375" cy="1512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5" name="Picture 3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 rot="1032481" flipH="1">
              <a:off x="5407025" y="3068638"/>
              <a:ext cx="460375" cy="1512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26631" name="Rectangle 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ru-RU" sz="3200"/>
              <a:t>Рак ползет верх. Переложите три спички так, чтобы он полз вниз.</a:t>
            </a:r>
          </a:p>
        </p:txBody>
      </p:sp>
      <p:pic>
        <p:nvPicPr>
          <p:cNvPr id="26636" name="Picture 1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1032481">
            <a:off x="4643438" y="1773238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48" name="Picture 2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1032481">
            <a:off x="5048250" y="3082925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49" name="Picture 2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032481" flipH="1">
            <a:off x="4124325" y="1773238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50" name="Picture 2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032481" flipH="1">
            <a:off x="3751263" y="2997200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51" name="Picture 2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1032481">
            <a:off x="4154488" y="3068638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52" name="Picture 2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032481" flipH="1">
            <a:off x="4602163" y="3040063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53" name="Picture 2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032481" flipH="1">
            <a:off x="4125913" y="4437063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54" name="Picture 3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1032481">
            <a:off x="4616450" y="4422775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55" name="Picture 3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567519">
            <a:off x="3398075" y="2995613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56" name="Picture 3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032481" flipH="1">
            <a:off x="5407025" y="3068638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7.40741E-7 L 0.26146 0.0055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66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100" y="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8.51064E-7 L 0.10243 8.51064E-7 " pathEditMode="relative" ptsTypes="AA">
                                      <p:cBhvr>
                                        <p:cTn id="9" dur="2000" fill="hold"/>
                                        <p:tgtEl>
                                          <p:spTgt spid="266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9.14894E-6 L 0.11024 -9.14894E-6 " pathEditMode="relative" ptsTypes="AA">
                                      <p:cBhvr>
                                        <p:cTn id="12" dur="2000" fill="hold"/>
                                        <p:tgtEl>
                                          <p:spTgt spid="266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Группа 32"/>
          <p:cNvGrpSpPr/>
          <p:nvPr/>
        </p:nvGrpSpPr>
        <p:grpSpPr>
          <a:xfrm>
            <a:off x="2987675" y="2262188"/>
            <a:ext cx="3167063" cy="3038475"/>
            <a:chOff x="2987675" y="2262188"/>
            <a:chExt cx="3167063" cy="3038475"/>
          </a:xfrm>
        </p:grpSpPr>
        <p:pic>
          <p:nvPicPr>
            <p:cNvPr id="34" name="Picture 16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 rot="1628773">
              <a:off x="3317875" y="2335213"/>
              <a:ext cx="460375" cy="1512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5" name="Picture 17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2987675" y="3630613"/>
              <a:ext cx="460375" cy="1512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6" name="Picture 18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4254500" y="3630613"/>
              <a:ext cx="460375" cy="1512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7" name="Picture 21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4470400" y="4840288"/>
              <a:ext cx="1512888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8" name="Picture 2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5694363" y="3559175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9" name="Picture 2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3101975" y="4826000"/>
              <a:ext cx="1512888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0" name="Picture 24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4470400" y="3459163"/>
              <a:ext cx="1512888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1" name="Picture 25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3822700" y="2262188"/>
              <a:ext cx="1512888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2" name="Picture 26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 rot="19971227" flipH="1">
              <a:off x="3938588" y="2333625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3" name="Picture 27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 rot="19971227" flipH="1">
              <a:off x="5334000" y="2262188"/>
              <a:ext cx="460375" cy="1512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ru-RU" sz="3200"/>
              <a:t>Переложите две спички так, чтобы дом повернулся другой стороной.</a:t>
            </a:r>
          </a:p>
        </p:txBody>
      </p:sp>
      <p:pic>
        <p:nvPicPr>
          <p:cNvPr id="27664" name="Picture 1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28773">
            <a:off x="3317875" y="2335213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65" name="Picture 1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7675" y="3630613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66" name="Picture 1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54500" y="3630613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69" name="Picture 2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70400" y="4840288"/>
            <a:ext cx="15128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70" name="Picture 2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94363" y="3559175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71" name="Picture 2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01975" y="4826000"/>
            <a:ext cx="15128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72" name="Picture 2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70400" y="3459163"/>
            <a:ext cx="15128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73" name="Picture 2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22700" y="2262188"/>
            <a:ext cx="15128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74" name="Picture 2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9971227" flipH="1">
            <a:off x="3938588" y="2333625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75" name="Picture 2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9971227" flipH="1">
            <a:off x="5334000" y="2262188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76" name="Picture 2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28773">
            <a:off x="4606029" y="2349500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76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7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6 -4.51434E-6 L -0.14966 -4.51434E-6 " pathEditMode="relative" ptsTypes="AA">
                                      <p:cBhvr>
                                        <p:cTn id="14" dur="2000" fill="hold"/>
                                        <p:tgtEl>
                                          <p:spTgt spid="276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Группа 80"/>
          <p:cNvGrpSpPr/>
          <p:nvPr/>
        </p:nvGrpSpPr>
        <p:grpSpPr>
          <a:xfrm>
            <a:off x="2692578" y="1774909"/>
            <a:ext cx="3325813" cy="3240087"/>
            <a:chOff x="2686050" y="1773238"/>
            <a:chExt cx="3325813" cy="3240087"/>
          </a:xfrm>
          <a:effectLst>
            <a:outerShdw blurRad="50800" dist="50800" dir="5400000" algn="ctr" rotWithShape="0">
              <a:schemeClr val="bg2">
                <a:lumMod val="75000"/>
              </a:schemeClr>
            </a:outerShdw>
          </a:effectLst>
        </p:grpSpPr>
        <p:pic>
          <p:nvPicPr>
            <p:cNvPr id="82" name="Picture 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2700338" y="1917700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3" name="Picture 5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2686050" y="3328988"/>
              <a:ext cx="460375" cy="1512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4" name="Picture 6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2916238" y="1773238"/>
              <a:ext cx="1512887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5" name="Picture 7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4313238" y="1773238"/>
              <a:ext cx="1512887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6" name="Picture 8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2900363" y="3184525"/>
              <a:ext cx="1512887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7" name="Picture 9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4297363" y="3184525"/>
              <a:ext cx="1512887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8" name="Picture 10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2886075" y="4552950"/>
              <a:ext cx="1512888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9" name="Picture 11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4283075" y="4552950"/>
              <a:ext cx="1512888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0" name="Picture 1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4081463" y="1917700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1" name="Picture 13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4067175" y="3328988"/>
              <a:ext cx="460375" cy="1512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2" name="Picture 1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5551488" y="1917700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3" name="Picture 15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5537200" y="3328988"/>
              <a:ext cx="460375" cy="1512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89321" y="1906683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75033" y="3317971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06892" y="1759246"/>
            <a:ext cx="15128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02221" y="1762221"/>
            <a:ext cx="15128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06892" y="3181635"/>
            <a:ext cx="15128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346" y="3173508"/>
            <a:ext cx="15128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75058" y="4541933"/>
            <a:ext cx="15128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5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72058" y="4541933"/>
            <a:ext cx="15128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6" name="Picture 1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89591" y="1906683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7" name="Picture 1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56158" y="3317971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8" name="Picture 1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40471" y="1906683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9" name="Picture 1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26183" y="3317971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160" name="Rectangle 1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ru-RU" sz="3600"/>
              <a:t>Уберите 2 спички так, чтобы образовалось 2 неравных квадрата.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уппа 17"/>
          <p:cNvGrpSpPr/>
          <p:nvPr/>
        </p:nvGrpSpPr>
        <p:grpSpPr>
          <a:xfrm>
            <a:off x="2987675" y="3040063"/>
            <a:ext cx="3167063" cy="2260600"/>
            <a:chOff x="2987675" y="3040063"/>
            <a:chExt cx="3167063" cy="2260600"/>
          </a:xfrm>
        </p:grpSpPr>
        <p:pic>
          <p:nvPicPr>
            <p:cNvPr id="19" name="Picture 5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4975225" y="3659188"/>
              <a:ext cx="388938" cy="1512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" name="Picture 6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 rot="3956235">
              <a:off x="3585369" y="2513807"/>
              <a:ext cx="460375" cy="1512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1" name="Picture 7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2987675" y="3630613"/>
              <a:ext cx="460375" cy="1512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2" name="Picture 8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4254500" y="3630613"/>
              <a:ext cx="460375" cy="1512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3" name="Picture 9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3606800" y="3644900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4" name="Picture 10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3059113" y="3487738"/>
              <a:ext cx="1512887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5" name="Picture 1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4470400" y="4840288"/>
              <a:ext cx="1512888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6" name="Picture 1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5694363" y="3559175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7" name="Picture 13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3101975" y="4826000"/>
              <a:ext cx="1512888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8" name="Picture 1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4470400" y="3459163"/>
              <a:ext cx="1512888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9" name="Picture 18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 rot="17643765" flipH="1">
              <a:off x="4953794" y="2513807"/>
              <a:ext cx="460375" cy="1512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ru-RU" sz="3200"/>
              <a:t>Переложите 4 спички так, чтобы получилось 15 квадратов.</a:t>
            </a:r>
          </a:p>
        </p:txBody>
      </p:sp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7538" y="3905250"/>
            <a:ext cx="15128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941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75225" y="3659188"/>
            <a:ext cx="388938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942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3956235">
            <a:off x="3585369" y="2513807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943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7675" y="3630613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944" name="Picture 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54500" y="3630613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945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06800" y="3644900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946" name="Picture 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59113" y="3487738"/>
            <a:ext cx="15128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947" name="Picture 1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70400" y="4840288"/>
            <a:ext cx="15128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948" name="Picture 1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94363" y="3559175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949" name="Picture 1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01975" y="4826000"/>
            <a:ext cx="15128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950" name="Picture 1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70400" y="3459163"/>
            <a:ext cx="15128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954" name="Picture 1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7643765" flipH="1">
            <a:off x="4953794" y="2513807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955" name="Picture 1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7538" y="4306888"/>
            <a:ext cx="15128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67362E-19 7.88159E-6 L 0.11805 7.88159E-6 " pathEditMode="relative" ptsTypes="AA">
                                      <p:cBhvr>
                                        <p:cTn id="6" dur="20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67362E-19 9.2877E-6 L 0.03142 9.2877E-6 " pathEditMode="relative" ptsTypes="AA">
                                      <p:cBhvr>
                                        <p:cTn id="9" dur="2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5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399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5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9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уппа 17"/>
          <p:cNvGrpSpPr/>
          <p:nvPr/>
        </p:nvGrpSpPr>
        <p:grpSpPr>
          <a:xfrm>
            <a:off x="900113" y="3211513"/>
            <a:ext cx="6940550" cy="1571625"/>
            <a:chOff x="900113" y="3211513"/>
            <a:chExt cx="6940550" cy="1571625"/>
          </a:xfrm>
        </p:grpSpPr>
        <p:pic>
          <p:nvPicPr>
            <p:cNvPr id="19" name="Picture 3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6775450" y="3227388"/>
              <a:ext cx="460375" cy="1512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" name="Picture 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4716463" y="3270250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1" name="Picture 5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1836738" y="3573463"/>
              <a:ext cx="1512887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2" name="Picture 6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 rot="20599525">
              <a:off x="900113" y="3213100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3" name="Picture 7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3333750" y="3241675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4" name="Picture 8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 rot="1000475" flipH="1">
              <a:off x="1303338" y="3213100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5" name="Picture 9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1836738" y="3905250"/>
              <a:ext cx="1512887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6" name="Picture 10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3679825" y="3255963"/>
              <a:ext cx="460375" cy="1512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7" name="Picture 11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4211638" y="3716338"/>
              <a:ext cx="1512887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8" name="Picture 1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 rot="20599525">
              <a:off x="5868988" y="3227388"/>
              <a:ext cx="460375" cy="1512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9" name="Picture 13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 rot="1000475" flipH="1">
              <a:off x="6272213" y="3227388"/>
              <a:ext cx="460375" cy="1512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0" name="Picture 1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7078663" y="3213100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1" name="Picture 15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7380288" y="3211513"/>
              <a:ext cx="460375" cy="1512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ru-RU" sz="3200"/>
              <a:t>Из спичек составлено неверное равенство. Переставьте одну спичку так, чтобы равенство стало верным.</a:t>
            </a:r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75450" y="3227388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6463" y="3270250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6738" y="3573463"/>
            <a:ext cx="15128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702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1000475">
            <a:off x="900113" y="3213100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703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33750" y="3241675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704" name="Picture 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000475" flipH="1">
            <a:off x="1303338" y="3213100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705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6738" y="3905250"/>
            <a:ext cx="15128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706" name="Picture 1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79825" y="3255963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707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1638" y="3716338"/>
            <a:ext cx="15128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708" name="Picture 1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1000475">
            <a:off x="5868988" y="3227388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709" name="Picture 1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000475" flipH="1">
            <a:off x="6272213" y="3227388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710" name="Picture 1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8663" y="3213100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711" name="Picture 1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80288" y="3211513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10502E-6 L -0.04566 0.0053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00" y="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Группа 30"/>
          <p:cNvGrpSpPr/>
          <p:nvPr/>
        </p:nvGrpSpPr>
        <p:grpSpPr>
          <a:xfrm>
            <a:off x="900113" y="3182938"/>
            <a:ext cx="6767512" cy="1543050"/>
            <a:chOff x="900113" y="3182938"/>
            <a:chExt cx="6767512" cy="1543050"/>
          </a:xfrm>
        </p:grpSpPr>
        <p:pic>
          <p:nvPicPr>
            <p:cNvPr id="32" name="Picture 3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6588125" y="3213100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3" name="Picture 4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5075238" y="3832225"/>
              <a:ext cx="1512887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4" name="Picture 5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1692275" y="3213100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5" name="Picture 6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 rot="20599525">
              <a:off x="900113" y="3213100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6" name="Picture 7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3692525" y="3182938"/>
              <a:ext cx="460375" cy="1512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7" name="Picture 8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 rot="1000475" flipH="1">
              <a:off x="1303338" y="3213100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8" name="Picture 9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2195513" y="3846513"/>
              <a:ext cx="1512887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9" name="Picture 11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5075238" y="3500438"/>
              <a:ext cx="1512887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0" name="Picture 1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 rot="20035336">
              <a:off x="7207250" y="3184525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1" name="Picture 16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 rot="20599525">
              <a:off x="4140200" y="3197225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2" name="Picture 17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 rot="1000475" flipH="1">
              <a:off x="4543425" y="3197225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3" name="Picture 18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 rot="1564664" flipH="1">
              <a:off x="7164388" y="3211513"/>
              <a:ext cx="460375" cy="1512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ru-RU" sz="3200"/>
              <a:t>Из спичек составлено неверное равенство. Переставьте одну спичку так, чтобы равенство стало верным.</a:t>
            </a:r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88125" y="3213100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5238" y="3832225"/>
            <a:ext cx="15128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25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2275" y="3213100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26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1000475">
            <a:off x="900113" y="3213100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27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92525" y="3182938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28" name="Picture 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000475" flipH="1">
            <a:off x="1303338" y="3213100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29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513" y="3846513"/>
            <a:ext cx="15128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31" name="Picture 1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5238" y="3500438"/>
            <a:ext cx="15128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32" name="Picture 1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1564664">
            <a:off x="7207250" y="3184525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36" name="Picture 1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1000475">
            <a:off x="4140200" y="3197225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37" name="Picture 1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000475" flipH="1">
            <a:off x="4543425" y="3197225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38" name="Picture 1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564664" flipH="1">
            <a:off x="7164388" y="3211513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11841E-6 L -0.41736 -2.11841E-6 " pathEditMode="relative" ptsTypes="AA">
                                      <p:cBhvr>
                                        <p:cTn id="6" dur="2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Группа 16"/>
          <p:cNvGrpSpPr/>
          <p:nvPr/>
        </p:nvGrpSpPr>
        <p:grpSpPr>
          <a:xfrm>
            <a:off x="900113" y="3182938"/>
            <a:ext cx="6911975" cy="1543050"/>
            <a:chOff x="900113" y="3182938"/>
            <a:chExt cx="6911975" cy="1543050"/>
          </a:xfrm>
        </p:grpSpPr>
        <p:pic>
          <p:nvPicPr>
            <p:cNvPr id="18" name="Picture 3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7351713" y="3211513"/>
              <a:ext cx="460375" cy="1512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9" name="Picture 4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5075238" y="3832225"/>
              <a:ext cx="1512887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" name="Picture 5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1692275" y="3213100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1" name="Picture 6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 rot="20599525">
              <a:off x="900113" y="3213100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2" name="Picture 7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3692525" y="3182938"/>
              <a:ext cx="460375" cy="1512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3" name="Picture 8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 rot="1000475" flipH="1">
              <a:off x="1303338" y="3213100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4" name="Picture 9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2195513" y="3846513"/>
              <a:ext cx="1512887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5" name="Picture 10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5075238" y="3500438"/>
              <a:ext cx="1512887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6" name="Picture 11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 rot="20035336">
              <a:off x="6775450" y="3184525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7" name="Picture 1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 rot="20599525">
              <a:off x="4140200" y="3197225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8" name="Picture 13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 rot="1000475" flipH="1">
              <a:off x="4543425" y="3197225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9" name="Picture 1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 rot="1564664" flipH="1">
              <a:off x="6732588" y="3211513"/>
              <a:ext cx="460375" cy="1512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ru-RU" sz="3200"/>
              <a:t>Из спичек составлено неверное равенство. Переставьте одну спичку так, чтобы равенство стало верным.</a:t>
            </a:r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1713" y="3211513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5238" y="3832225"/>
            <a:ext cx="15128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845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2275" y="3213100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846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1000475">
            <a:off x="900113" y="3213100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847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92525" y="3182938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848" name="Picture 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000475" flipH="1">
            <a:off x="1303338" y="3213100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849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513" y="3846513"/>
            <a:ext cx="15128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850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5238" y="3500438"/>
            <a:ext cx="15128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851" name="Picture 1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1564664">
            <a:off x="6775450" y="3184525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852" name="Picture 1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1000475">
            <a:off x="4140200" y="3197225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853" name="Picture 1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000475" flipH="1">
            <a:off x="4543425" y="3197225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854" name="Picture 1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564664" flipH="1">
            <a:off x="6732588" y="3211513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-0.50243 -0.0048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100" y="-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Группа 13"/>
          <p:cNvGrpSpPr/>
          <p:nvPr/>
        </p:nvGrpSpPr>
        <p:grpSpPr>
          <a:xfrm>
            <a:off x="1619250" y="3068638"/>
            <a:ext cx="5861050" cy="1611312"/>
            <a:chOff x="1619250" y="3068638"/>
            <a:chExt cx="5861050" cy="1611312"/>
          </a:xfrm>
        </p:grpSpPr>
        <p:pic>
          <p:nvPicPr>
            <p:cNvPr id="15" name="Picture 3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7019925" y="3068638"/>
              <a:ext cx="460375" cy="1512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6" name="Picture 4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5364163" y="3760788"/>
              <a:ext cx="1512887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7" name="Picture 7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3203575" y="3140075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8" name="Picture 9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2627313" y="3702050"/>
              <a:ext cx="1512887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9" name="Picture 10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5364163" y="3429000"/>
              <a:ext cx="1512887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" name="Picture 15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 rot="20035336">
              <a:off x="1662113" y="3140075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1" name="Picture 16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 rot="1564664" flipH="1">
              <a:off x="1619250" y="3167063"/>
              <a:ext cx="460375" cy="1512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2" name="Picture 17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 rot="20035336">
              <a:off x="4470400" y="3082925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3" name="Picture 18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 rot="1564664" flipH="1">
              <a:off x="4427538" y="3109913"/>
              <a:ext cx="460375" cy="1512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ru-RU" sz="3200"/>
              <a:t>Из спичек составлено неверное равенство. Переставьте одну спичку так, чтобы равенство стало верным.</a:t>
            </a:r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19925" y="3068638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4163" y="3760788"/>
            <a:ext cx="15128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871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3575" y="3140075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873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27313" y="3702050"/>
            <a:ext cx="15128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874" name="Picture 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4163" y="3429000"/>
            <a:ext cx="15128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879" name="Picture 1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1564664">
            <a:off x="1662113" y="3140075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880" name="Picture 1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564664" flipH="1">
            <a:off x="1619250" y="3167063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881" name="Picture 1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1564664">
            <a:off x="4470400" y="3082925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882" name="Picture 1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564664" flipH="1">
            <a:off x="4427538" y="3109913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11841E-6 L -0.11024 -2.11841E-6 " pathEditMode="relative" ptsTypes="AA">
                                      <p:cBhvr>
                                        <p:cTn id="6" dur="20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Группа 15"/>
          <p:cNvGrpSpPr/>
          <p:nvPr/>
        </p:nvGrpSpPr>
        <p:grpSpPr>
          <a:xfrm>
            <a:off x="1619250" y="3068638"/>
            <a:ext cx="6624638" cy="1611312"/>
            <a:chOff x="1619250" y="3068638"/>
            <a:chExt cx="6624638" cy="1611312"/>
          </a:xfrm>
        </p:grpSpPr>
        <p:pic>
          <p:nvPicPr>
            <p:cNvPr id="17" name="Picture 3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7783513" y="3068638"/>
              <a:ext cx="460375" cy="1512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8" name="Picture 4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5364163" y="3760788"/>
              <a:ext cx="1512887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9" name="Picture 5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3779838" y="3082925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" name="Picture 6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2268538" y="3644900"/>
              <a:ext cx="1512887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1" name="Picture 7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5364163" y="3429000"/>
              <a:ext cx="1512887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2" name="Picture 8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 rot="20035336">
              <a:off x="1662113" y="3140075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3" name="Picture 9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 rot="1564664" flipH="1">
              <a:off x="1619250" y="3167063"/>
              <a:ext cx="460375" cy="1512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4" name="Picture 10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 rot="20035336">
              <a:off x="4832350" y="3082925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5" name="Picture 11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 rot="1564664" flipH="1">
              <a:off x="4789488" y="3109913"/>
              <a:ext cx="460375" cy="1512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6" name="Picture 1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 rot="20599525">
              <a:off x="6877050" y="3068638"/>
              <a:ext cx="460375" cy="1512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7" name="Picture 13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 rot="1000475" flipH="1">
              <a:off x="7280275" y="3068638"/>
              <a:ext cx="460375" cy="1512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ru-RU" sz="3200"/>
              <a:t>Из спичек составлено неверное равенство. Переставьте одну спичку так, чтобы равенство стало верным.</a:t>
            </a:r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83513" y="3068638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4163" y="3760788"/>
            <a:ext cx="15128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838" y="3082925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894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8538" y="3644900"/>
            <a:ext cx="15128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895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4163" y="3429000"/>
            <a:ext cx="15128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896" name="Picture 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1564664">
            <a:off x="1662113" y="3140075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897" name="Picture 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564664" flipH="1">
            <a:off x="1619250" y="3167063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898" name="Picture 1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1564664">
            <a:off x="4832350" y="3082925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899" name="Picture 1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564664" flipH="1">
            <a:off x="4789488" y="3109913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900" name="Picture 1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1000475">
            <a:off x="6877050" y="3068638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901" name="Picture 1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000475" flipH="1">
            <a:off x="7280275" y="3068638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22222E-6 L -0.06146 0.0032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00" y="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Группа 18"/>
          <p:cNvGrpSpPr/>
          <p:nvPr/>
        </p:nvGrpSpPr>
        <p:grpSpPr>
          <a:xfrm>
            <a:off x="900113" y="3211513"/>
            <a:ext cx="6983412" cy="1541462"/>
            <a:chOff x="900113" y="3211513"/>
            <a:chExt cx="6983412" cy="1541462"/>
          </a:xfrm>
        </p:grpSpPr>
        <p:pic>
          <p:nvPicPr>
            <p:cNvPr id="20" name="Picture 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2670175" y="3211513"/>
              <a:ext cx="460375" cy="1512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1" name="Picture 5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5075238" y="3573463"/>
              <a:ext cx="1512887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2" name="Picture 6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 rot="20599525">
              <a:off x="900113" y="3213100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3" name="Picture 7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1763713" y="3213100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4" name="Picture 8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 rot="1000475" flipH="1">
              <a:off x="1303338" y="3213100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5" name="Picture 9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5075238" y="3905250"/>
              <a:ext cx="1512887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6" name="Picture 10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3808413" y="3213100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7" name="Picture 11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2122488" y="3729038"/>
              <a:ext cx="1512887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8" name="Picture 1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 rot="20599525">
              <a:off x="4211638" y="3213100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9" name="Picture 13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 rot="1000475" flipH="1">
              <a:off x="4614863" y="3213100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0" name="Picture 1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6618288" y="3213100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1" name="Picture 15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6919913" y="3211513"/>
              <a:ext cx="460375" cy="1512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2" name="Picture 16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 rot="20035336">
              <a:off x="7423150" y="3213100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3" name="Picture 17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 rot="1564664" flipH="1">
              <a:off x="7380288" y="3240088"/>
              <a:ext cx="460375" cy="1512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ru-RU" sz="3200"/>
              <a:t>Из спичек составлено неверное равенство. Переставьте одну спичку так, чтобы равенство стало верным.</a:t>
            </a:r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70175" y="3211513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5238" y="3573463"/>
            <a:ext cx="15128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750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1000475">
            <a:off x="900113" y="3213100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751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713" y="3213100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752" name="Picture 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000475" flipH="1">
            <a:off x="1303338" y="3213100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753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5238" y="3905250"/>
            <a:ext cx="15128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754" name="Picture 1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08413" y="3213100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755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22488" y="3729038"/>
            <a:ext cx="15128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756" name="Picture 1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1000475">
            <a:off x="4211638" y="3213100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757" name="Picture 1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000475" flipH="1">
            <a:off x="4614863" y="3213100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758" name="Picture 1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18288" y="3213100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759" name="Picture 1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19913" y="3211513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760" name="Picture 1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1564664">
            <a:off x="7423150" y="3213100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761" name="Picture 1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564664" flipH="1">
            <a:off x="7380288" y="3240088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7037E-6 L 0.17951 0.0053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00" y="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Группа 20"/>
          <p:cNvGrpSpPr/>
          <p:nvPr/>
        </p:nvGrpSpPr>
        <p:grpSpPr>
          <a:xfrm>
            <a:off x="758825" y="3141663"/>
            <a:ext cx="8061325" cy="1514475"/>
            <a:chOff x="758825" y="3141663"/>
            <a:chExt cx="8061325" cy="1514475"/>
          </a:xfrm>
        </p:grpSpPr>
        <p:pic>
          <p:nvPicPr>
            <p:cNvPr id="22" name="Picture 3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3163888" y="3143250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3" name="Picture 4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5465763" y="3503613"/>
              <a:ext cx="1512887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4" name="Picture 5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 rot="20599525">
              <a:off x="758825" y="3143250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5" name="Picture 6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1622425" y="3143250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6" name="Picture 7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 rot="1000475" flipH="1">
              <a:off x="1162050" y="3143250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7" name="Picture 8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5465763" y="3835400"/>
              <a:ext cx="1512887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8" name="Picture 9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4198938" y="3143250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9" name="Picture 10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2616200" y="3660775"/>
              <a:ext cx="1512888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0" name="Picture 11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 rot="20599525">
              <a:off x="4602163" y="3143250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1" name="Picture 1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 rot="1000475" flipH="1">
              <a:off x="5005388" y="3143250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2" name="Picture 13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8058150" y="3143250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3" name="Picture 1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8359775" y="3141663"/>
              <a:ext cx="460375" cy="1512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4" name="Picture 17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1882775" y="3143250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5" name="Picture 18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2198688" y="3143250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6" name="Picture 19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 rot="20599525">
              <a:off x="6978650" y="3143250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7" name="Picture 20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 rot="1000475" flipH="1">
              <a:off x="7381875" y="3143250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ru-RU" sz="3200"/>
              <a:t>Из спичек составлено неверное равенство. Переставьте одну спичку так, чтобы равенство стало верным.</a:t>
            </a:r>
          </a:p>
        </p:txBody>
      </p:sp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63888" y="3143250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65763" y="3503613"/>
            <a:ext cx="15128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917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1000475">
            <a:off x="758825" y="3143250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918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22425" y="3143250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919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000475" flipH="1">
            <a:off x="1162050" y="3143250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920" name="Picture 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65763" y="3835400"/>
            <a:ext cx="15128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921" name="Picture 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98938" y="3143250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922" name="Picture 1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16200" y="3660775"/>
            <a:ext cx="15128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923" name="Picture 1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1000475">
            <a:off x="4602163" y="3143250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924" name="Picture 1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000475" flipH="1">
            <a:off x="5005388" y="3143250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925" name="Picture 1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58150" y="3143250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926" name="Picture 1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59775" y="3141663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929" name="Picture 1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82775" y="3143250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930" name="Picture 1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8688" y="3143250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931" name="Picture 1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1000475">
            <a:off x="6978650" y="3143250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932" name="Picture 2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000475" flipH="1">
            <a:off x="7381875" y="3143250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1.48148E-6 L 0.05017 0.0050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89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" y="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Используемые ресурсы: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400"/>
              <a:t>Е. Л. Мардахаева. Занятия математического кружка 5 класс. «Мнемозина», М. 2012;</a:t>
            </a:r>
          </a:p>
          <a:p>
            <a:pPr>
              <a:lnSpc>
                <a:spcPct val="80000"/>
              </a:lnSpc>
            </a:pPr>
            <a:r>
              <a:rPr lang="ru-RU" sz="2400"/>
              <a:t>П.В. Чулков. Школьные олимпиады. «Изд-во НЦ ЭНАС», М. 2004;</a:t>
            </a:r>
          </a:p>
          <a:p>
            <a:pPr>
              <a:lnSpc>
                <a:spcPct val="80000"/>
              </a:lnSpc>
            </a:pPr>
            <a:r>
              <a:rPr lang="ru-RU" sz="2400"/>
              <a:t>А.А. Гусев. Математический кружок 5 класс. «Мнемозина», М. 2013;</a:t>
            </a:r>
          </a:p>
          <a:p>
            <a:pPr>
              <a:lnSpc>
                <a:spcPct val="80000"/>
              </a:lnSpc>
            </a:pPr>
            <a:r>
              <a:rPr lang="ru-RU" sz="2400"/>
              <a:t>А. Савин. Занимательные математические задачи. «Изд-во АСТ», М. 1995;</a:t>
            </a:r>
          </a:p>
          <a:p>
            <a:pPr>
              <a:lnSpc>
                <a:spcPct val="80000"/>
              </a:lnSpc>
            </a:pPr>
            <a:r>
              <a:rPr lang="ru-RU" sz="2400"/>
              <a:t>И.Ф. Шарыгин, А.В. Шевкин. Подумай и реши. Задачи на смекалку. «Галс», М. 1993:</a:t>
            </a:r>
          </a:p>
          <a:p>
            <a:pPr>
              <a:lnSpc>
                <a:spcPct val="80000"/>
              </a:lnSpc>
            </a:pPr>
            <a:r>
              <a:rPr lang="ru-RU" sz="2400"/>
              <a:t>Рисунок спички - http://calcio.users.photofile.ru/photo/calcio/96218506/xlarge/112884910.jpg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2685964" y="1785926"/>
            <a:ext cx="3325813" cy="3240087"/>
            <a:chOff x="2686050" y="1773238"/>
            <a:chExt cx="3325813" cy="3240087"/>
          </a:xfrm>
          <a:effectLst>
            <a:outerShdw blurRad="50800" dist="50800" dir="5400000" algn="ctr" rotWithShape="0">
              <a:schemeClr val="bg2">
                <a:lumMod val="75000"/>
              </a:schemeClr>
            </a:outerShdw>
          </a:effectLst>
        </p:grpSpPr>
        <p:pic>
          <p:nvPicPr>
            <p:cNvPr id="31" name="Picture 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2700338" y="1917700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2" name="Picture 5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2686050" y="3328988"/>
              <a:ext cx="460375" cy="1512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3" name="Picture 6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2916238" y="1773238"/>
              <a:ext cx="1512887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4" name="Picture 7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4313238" y="1773238"/>
              <a:ext cx="1512887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5" name="Picture 8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2900363" y="3184525"/>
              <a:ext cx="1512887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6" name="Picture 9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4297363" y="3184525"/>
              <a:ext cx="1512887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7" name="Picture 10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2886075" y="4552950"/>
              <a:ext cx="1512888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8" name="Picture 11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4283075" y="4552950"/>
              <a:ext cx="1512888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9" name="Picture 1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4081463" y="1917700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0" name="Picture 13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4067175" y="3328988"/>
              <a:ext cx="460375" cy="1512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1" name="Picture 1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5551488" y="1917700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2" name="Picture 15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5537200" y="3328988"/>
              <a:ext cx="460375" cy="1512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93882" y="1928717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97067" y="3340005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16238" y="1776213"/>
            <a:ext cx="15128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24255" y="1784255"/>
            <a:ext cx="15128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11380" y="3195542"/>
            <a:ext cx="15128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08380" y="3195542"/>
            <a:ext cx="15128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8" name="Picture 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97092" y="4563967"/>
            <a:ext cx="15128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9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94092" y="4563967"/>
            <a:ext cx="15128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50" name="Picture 1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92480" y="1928717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51" name="Picture 1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8192" y="3340005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52" name="Picture 1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62505" y="1928717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53" name="Picture 1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48217" y="3340005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54" name="Rectangle 1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ru-RU" sz="3200"/>
              <a:t>Переложите 3 спички так, чтобы образовалось 3 равных квадрата.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7037E-7 L 0.30313 0.2078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00" y="10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81481E-6 L 0.4552 0.20463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800" y="10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7037E-6 L 0.15365 0.00209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0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2674947" y="1760549"/>
            <a:ext cx="3325813" cy="3240087"/>
            <a:chOff x="2686050" y="1773238"/>
            <a:chExt cx="3325813" cy="3240087"/>
          </a:xfrm>
          <a:effectLst>
            <a:outerShdw blurRad="50800" dist="50800" dir="5400000" algn="ctr" rotWithShape="0">
              <a:schemeClr val="bg2">
                <a:lumMod val="75000"/>
              </a:schemeClr>
            </a:outerShdw>
          </a:effectLst>
        </p:grpSpPr>
        <p:pic>
          <p:nvPicPr>
            <p:cNvPr id="31" name="Picture 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2700338" y="1917700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2" name="Picture 5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2686050" y="3328988"/>
              <a:ext cx="460375" cy="1512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3" name="Picture 6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2916238" y="1773238"/>
              <a:ext cx="1512887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4" name="Picture 7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4313238" y="1773238"/>
              <a:ext cx="1512887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5" name="Picture 8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2900363" y="3184525"/>
              <a:ext cx="1512887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6" name="Picture 9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4297363" y="3184525"/>
              <a:ext cx="1512887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7" name="Picture 10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2886075" y="4552950"/>
              <a:ext cx="1512888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8" name="Picture 11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4283075" y="4552950"/>
              <a:ext cx="1512888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9" name="Picture 1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4081463" y="1917700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0" name="Picture 13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4067175" y="3328988"/>
              <a:ext cx="460375" cy="1512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1" name="Picture 1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5551488" y="1917700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2" name="Picture 15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5537200" y="3328988"/>
              <a:ext cx="460375" cy="1512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00338" y="1917700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86050" y="3328988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83187" y="1754179"/>
            <a:ext cx="15128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13238" y="1773238"/>
            <a:ext cx="15128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00363" y="3184525"/>
            <a:ext cx="15128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97363" y="3184525"/>
            <a:ext cx="15128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4" name="Picture 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500" y="4552950"/>
            <a:ext cx="15128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5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3075" y="4552950"/>
            <a:ext cx="15128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6" name="Picture 1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81463" y="1917700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7" name="Picture 1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67175" y="3328988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8" name="Picture 1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51488" y="1917700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9" name="Picture 1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37200" y="3328988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230" name="Rectangle 1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ru-RU" sz="3200"/>
              <a:t>Переложите 4 спички так, чтобы образовалось 10  квадратов.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3.7037E-6 L 0.00243 -0.3025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1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85185E-6 L 0.07865 -0.21111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-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7037E-7 L 0.00087 0.3129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81481E-6 L -0.07708 0.20463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Группа 27"/>
          <p:cNvGrpSpPr/>
          <p:nvPr/>
        </p:nvGrpSpPr>
        <p:grpSpPr>
          <a:xfrm>
            <a:off x="2174796" y="1522208"/>
            <a:ext cx="4765675" cy="4637087"/>
            <a:chOff x="2182813" y="1528763"/>
            <a:chExt cx="4765675" cy="4637087"/>
          </a:xfrm>
        </p:grpSpPr>
        <p:pic>
          <p:nvPicPr>
            <p:cNvPr id="55" name="Picture 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2197100" y="1673225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6" name="Picture 5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2182813" y="3084513"/>
              <a:ext cx="460375" cy="1512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7" name="Picture 6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2368932" y="1533570"/>
              <a:ext cx="1512888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8" name="Picture 7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3810000" y="1528763"/>
              <a:ext cx="1512888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9" name="Picture 8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2397125" y="2940050"/>
              <a:ext cx="1512888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0" name="Picture 9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3794125" y="2940050"/>
              <a:ext cx="1512888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1" name="Picture 10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2382838" y="4308475"/>
              <a:ext cx="1512887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2" name="Picture 11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3779838" y="4308475"/>
              <a:ext cx="1512887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3" name="Picture 1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3578225" y="1673225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4" name="Picture 13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3563938" y="3084513"/>
              <a:ext cx="460375" cy="1512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5" name="Picture 1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5048250" y="1673225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6" name="Picture 15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5033963" y="3084513"/>
              <a:ext cx="460375" cy="1512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7" name="Picture 16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5276850" y="1528763"/>
              <a:ext cx="1512888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8" name="Picture 17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5219700" y="2940050"/>
              <a:ext cx="1512888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9" name="Picture 18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5219700" y="4294188"/>
              <a:ext cx="1512888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0" name="Picture 19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6488113" y="1673225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1" name="Picture 20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6473825" y="3084513"/>
              <a:ext cx="460375" cy="1512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2" name="Picture 21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6473825" y="4494213"/>
              <a:ext cx="460375" cy="1512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3" name="Picture 2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5005388" y="4479925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4" name="Picture 23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3549650" y="4437063"/>
              <a:ext cx="460375" cy="1512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5" name="Picture 2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2195513" y="4422775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6" name="Picture 25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2354263" y="5705475"/>
              <a:ext cx="1512887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7" name="Picture 26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3751263" y="5705475"/>
              <a:ext cx="1512887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8" name="Picture 27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5205413" y="5703888"/>
              <a:ext cx="1512887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7100" y="1673225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82799" y="3084513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8932" y="1533570"/>
            <a:ext cx="15128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0" y="1528763"/>
            <a:ext cx="15128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72" name="Picture 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97125" y="2940050"/>
            <a:ext cx="15128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73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94125" y="2940050"/>
            <a:ext cx="15128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74" name="Picture 1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82838" y="4308475"/>
            <a:ext cx="15128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75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838" y="4308475"/>
            <a:ext cx="15128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76" name="Picture 1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8225" y="1673225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77" name="Picture 1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3938" y="3084513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78" name="Picture 1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48250" y="1673225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79" name="Picture 1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33963" y="3084513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80" name="Picture 1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76850" y="1528763"/>
            <a:ext cx="15128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81" name="Picture 1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9700" y="2940050"/>
            <a:ext cx="15128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82" name="Picture 1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9700" y="4294188"/>
            <a:ext cx="15128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83" name="Picture 1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88113" y="1673225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84" name="Picture 2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3825" y="3084513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85" name="Picture 2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3825" y="4494213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86" name="Picture 2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5388" y="4479925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87" name="Picture 2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49650" y="4437063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88" name="Picture 2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513" y="4422775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89" name="Picture 2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4263" y="5705475"/>
            <a:ext cx="15128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90" name="Picture 2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51263" y="5705475"/>
            <a:ext cx="15128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91" name="Picture 2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05413" y="5703888"/>
            <a:ext cx="15128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317" name="Rectangle 5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ru-RU" sz="3200"/>
              <a:t>Уберите 4 спички так, чтобы образовалось 5 равных  квадратов.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Группа 78"/>
          <p:cNvGrpSpPr/>
          <p:nvPr/>
        </p:nvGrpSpPr>
        <p:grpSpPr>
          <a:xfrm>
            <a:off x="2185813" y="1543897"/>
            <a:ext cx="4765675" cy="4637087"/>
            <a:chOff x="2182813" y="1528763"/>
            <a:chExt cx="4765675" cy="4637087"/>
          </a:xfrm>
        </p:grpSpPr>
        <p:pic>
          <p:nvPicPr>
            <p:cNvPr id="80" name="Picture 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2197100" y="1673225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1" name="Picture 5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2182813" y="3084513"/>
              <a:ext cx="460375" cy="1512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2" name="Picture 6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2368932" y="1533570"/>
              <a:ext cx="1512888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3" name="Picture 7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3810000" y="1528763"/>
              <a:ext cx="1512888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4" name="Picture 8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2397125" y="2940050"/>
              <a:ext cx="1512888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5" name="Picture 9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3794125" y="2940050"/>
              <a:ext cx="1512888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6" name="Picture 10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2382838" y="4308475"/>
              <a:ext cx="1512887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7" name="Picture 11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3779838" y="4308475"/>
              <a:ext cx="1512887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8" name="Picture 1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3578225" y="1673225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9" name="Picture 13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3563938" y="3084513"/>
              <a:ext cx="460375" cy="1512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0" name="Picture 1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5048250" y="1673225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1" name="Picture 15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5033963" y="3084513"/>
              <a:ext cx="460375" cy="1512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2" name="Picture 16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5276850" y="1528763"/>
              <a:ext cx="1512888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3" name="Picture 17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5219700" y="2940050"/>
              <a:ext cx="1512888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4" name="Picture 18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5219700" y="4294188"/>
              <a:ext cx="1512888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5" name="Picture 19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6488113" y="1673225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6" name="Picture 20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6473825" y="3084513"/>
              <a:ext cx="460375" cy="1512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7" name="Picture 21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6473825" y="4494213"/>
              <a:ext cx="460375" cy="1512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8" name="Picture 2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5005388" y="4479925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9" name="Picture 23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3549650" y="4437063"/>
              <a:ext cx="460375" cy="1512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0" name="Picture 2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2195513" y="4422775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1" name="Picture 25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2354263" y="5705475"/>
              <a:ext cx="1512887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" name="Picture 26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3751263" y="5705475"/>
              <a:ext cx="1512887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" name="Picture 27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5205413" y="5703888"/>
              <a:ext cx="1512887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54" name="Группа 53"/>
          <p:cNvGrpSpPr/>
          <p:nvPr/>
        </p:nvGrpSpPr>
        <p:grpSpPr>
          <a:xfrm>
            <a:off x="2202166" y="1560595"/>
            <a:ext cx="4765675" cy="4637087"/>
            <a:chOff x="2182813" y="1528763"/>
            <a:chExt cx="4765675" cy="4637087"/>
          </a:xfrm>
        </p:grpSpPr>
        <p:pic>
          <p:nvPicPr>
            <p:cNvPr id="55" name="Picture 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2197100" y="1673225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6" name="Picture 5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2182813" y="3084513"/>
              <a:ext cx="460375" cy="1512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7" name="Picture 6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2368932" y="1533570"/>
              <a:ext cx="1512888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8" name="Picture 7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3810000" y="1528763"/>
              <a:ext cx="1512888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9" name="Picture 8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2397125" y="2940050"/>
              <a:ext cx="1512888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0" name="Picture 9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3794125" y="2940050"/>
              <a:ext cx="1512888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1" name="Picture 10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2382838" y="4308475"/>
              <a:ext cx="1512887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2" name="Picture 11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3779838" y="4308475"/>
              <a:ext cx="1512887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3" name="Picture 1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3578225" y="1673225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4" name="Picture 13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3563938" y="3084513"/>
              <a:ext cx="460375" cy="1512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5" name="Picture 1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5048250" y="1673225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6" name="Picture 15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5033963" y="3084513"/>
              <a:ext cx="460375" cy="1512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7" name="Picture 16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5276850" y="1528763"/>
              <a:ext cx="1512888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8" name="Picture 17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5219700" y="2940050"/>
              <a:ext cx="1512888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9" name="Picture 18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5219700" y="4294188"/>
              <a:ext cx="1512888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0" name="Picture 19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6488113" y="1673225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1" name="Picture 20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6473825" y="3084513"/>
              <a:ext cx="460375" cy="1512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2" name="Picture 21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6473825" y="4494213"/>
              <a:ext cx="460375" cy="1512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3" name="Picture 2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5005388" y="4479925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4" name="Picture 23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3549650" y="4437063"/>
              <a:ext cx="460375" cy="1512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5" name="Picture 2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2195513" y="4422775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6" name="Picture 25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2354263" y="5705475"/>
              <a:ext cx="1512887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7" name="Picture 26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3751263" y="5705475"/>
              <a:ext cx="1512887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8" name="Picture 27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5205413" y="5703888"/>
              <a:ext cx="1512887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13339" name="Picture 2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7100" y="1673225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40" name="Picture 2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82799" y="3084513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41" name="Picture 2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3000" y="1528763"/>
            <a:ext cx="15128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42" name="Picture 3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0" y="1528763"/>
            <a:ext cx="15128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43" name="Picture 3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97125" y="2940050"/>
            <a:ext cx="15128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44" name="Picture 3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94125" y="2940050"/>
            <a:ext cx="15128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45" name="Picture 3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82838" y="4308475"/>
            <a:ext cx="15128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46" name="Picture 3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838" y="4308475"/>
            <a:ext cx="15128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47" name="Picture 3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8225" y="1673225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48" name="Picture 3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3938" y="3084513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49" name="Picture 3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48250" y="1673225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50" name="Picture 3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33963" y="3084513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51" name="Picture 3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76850" y="1528763"/>
            <a:ext cx="15128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52" name="Picture 4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9700" y="2940050"/>
            <a:ext cx="15128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53" name="Picture 4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9700" y="4294188"/>
            <a:ext cx="15128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54" name="Picture 4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88113" y="1673225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55" name="Picture 4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3825" y="3084513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56" name="Picture 4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3825" y="4494213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57" name="Picture 4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5388" y="4479925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58" name="Picture 4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49650" y="4437063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59" name="Picture 4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513" y="4422775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60" name="Picture 4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4263" y="5705475"/>
            <a:ext cx="15128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61" name="Picture 4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51263" y="5705475"/>
            <a:ext cx="15128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62" name="Picture 5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8113" y="5705475"/>
            <a:ext cx="15128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363" name="Rectangle 51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ru-RU" sz="3200"/>
              <a:t>Уберите 6 спичек так, чтобы образовалось 5 равных  квадратов.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33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133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133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133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133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2182813" y="1528763"/>
            <a:ext cx="4765675" cy="4637087"/>
            <a:chOff x="1239" y="963"/>
            <a:chExt cx="3002" cy="2921"/>
          </a:xfrm>
        </p:grpSpPr>
        <p:pic>
          <p:nvPicPr>
            <p:cNvPr id="14339" name="Picture 3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1248" y="1054"/>
              <a:ext cx="290" cy="9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4340" name="Picture 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1239" y="1943"/>
              <a:ext cx="290" cy="9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4341" name="Picture 5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1384" y="963"/>
              <a:ext cx="953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4342" name="Picture 6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2264" y="963"/>
              <a:ext cx="953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4343" name="Picture 7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1374" y="1852"/>
              <a:ext cx="953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4344" name="Picture 8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2254" y="1852"/>
              <a:ext cx="953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4345" name="Picture 9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1365" y="2714"/>
              <a:ext cx="953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4346" name="Picture 10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2245" y="2714"/>
              <a:ext cx="953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4347" name="Picture 11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2118" y="1054"/>
              <a:ext cx="290" cy="9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4348" name="Picture 1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2109" y="1943"/>
              <a:ext cx="290" cy="9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4349" name="Picture 13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3044" y="1054"/>
              <a:ext cx="290" cy="9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4350" name="Picture 1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3035" y="1943"/>
              <a:ext cx="290" cy="9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4351" name="Picture 15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3188" y="963"/>
              <a:ext cx="953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4352" name="Picture 16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3152" y="1852"/>
              <a:ext cx="953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4353" name="Picture 17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3152" y="2705"/>
              <a:ext cx="953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4354" name="Picture 18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3951" y="1054"/>
              <a:ext cx="290" cy="9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4355" name="Picture 19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3942" y="1943"/>
              <a:ext cx="290" cy="9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4356" name="Picture 20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3942" y="2831"/>
              <a:ext cx="290" cy="9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4357" name="Picture 21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3017" y="2822"/>
              <a:ext cx="290" cy="9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4358" name="Picture 2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2100" y="2795"/>
              <a:ext cx="290" cy="9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4359" name="Picture 23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1247" y="2786"/>
              <a:ext cx="290" cy="9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4360" name="Picture 24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1347" y="3594"/>
              <a:ext cx="953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4361" name="Picture 25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2227" y="3594"/>
              <a:ext cx="953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4362" name="Picture 26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3151" y="3594"/>
              <a:ext cx="953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14363" name="Picture 2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7100" y="1673225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64" name="Picture 2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82813" y="3084513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65" name="Picture 2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3000" y="1528763"/>
            <a:ext cx="15128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66" name="Picture 3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0" y="1528763"/>
            <a:ext cx="15128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67" name="Picture 3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97125" y="2928934"/>
            <a:ext cx="15128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68" name="Picture 3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94125" y="2940050"/>
            <a:ext cx="15128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69" name="Picture 3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82838" y="4308475"/>
            <a:ext cx="15128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70" name="Picture 3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838" y="4308475"/>
            <a:ext cx="15128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71" name="Picture 3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8225" y="1673225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72" name="Picture 3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3938" y="3084513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73" name="Picture 3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48250" y="1673225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74" name="Picture 3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33963" y="3084513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75" name="Picture 3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76850" y="1528763"/>
            <a:ext cx="15128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76" name="Picture 4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9700" y="2940050"/>
            <a:ext cx="15128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77" name="Picture 4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9700" y="4294188"/>
            <a:ext cx="15128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78" name="Picture 4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88113" y="1673225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79" name="Picture 4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3825" y="3084513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80" name="Picture 4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43663" y="4508500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81" name="Picture 4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5388" y="4479925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82" name="Picture 4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49650" y="4437063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83" name="Picture 4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513" y="4422775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84" name="Picture 4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4263" y="5705475"/>
            <a:ext cx="15128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85" name="Picture 4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51263" y="5705475"/>
            <a:ext cx="15128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86" name="Picture 5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8113" y="5705475"/>
            <a:ext cx="15128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387" name="Rectangle 51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ru-RU" sz="3200"/>
              <a:t>Переложите 12 спичек так, чтобы образовалось 2 равных  квадрата.</a:t>
            </a:r>
          </a:p>
        </p:txBody>
      </p:sp>
      <p:pic>
        <p:nvPicPr>
          <p:cNvPr id="14512" name="Picture 17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3" y="1701800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513" name="Picture 17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86275" y="3113088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514" name="Picture 17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6463" y="1557338"/>
            <a:ext cx="15128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515" name="Picture 17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3463" y="1557338"/>
            <a:ext cx="15128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524" name="Picture 18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80313" y="1557338"/>
            <a:ext cx="15128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527" name="Picture 19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791575" y="1701800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528" name="Picture 19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777288" y="3113088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529" name="Picture 19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777288" y="4522788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532" name="Picture 19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8975" y="4451350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533" name="Picture 19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57725" y="5734050"/>
            <a:ext cx="15128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534" name="Picture 19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54725" y="5734050"/>
            <a:ext cx="15128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535" name="Picture 19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21575" y="5734050"/>
            <a:ext cx="15128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8" dur="2000" fill="hold"/>
                                        <p:tgtEl>
                                          <p:spTgt spid="143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0" dur="20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2" dur="20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4" dur="2000" fill="hold"/>
                                        <p:tgtEl>
                                          <p:spTgt spid="143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6" dur="20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8" dur="2000" fill="hold"/>
                                        <p:tgtEl>
                                          <p:spTgt spid="143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0" dur="2000" fill="hold"/>
                                        <p:tgtEl>
                                          <p:spTgt spid="143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2" dur="2000" fill="hold"/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4" dur="2000" fill="hold"/>
                                        <p:tgtEl>
                                          <p:spTgt spid="143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6" dur="2000" fill="hold"/>
                                        <p:tgtEl>
                                          <p:spTgt spid="143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8" dur="2000" fill="hold"/>
                                        <p:tgtEl>
                                          <p:spTgt spid="143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0" dur="2000" fill="hold"/>
                                        <p:tgtEl>
                                          <p:spTgt spid="143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2" dur="2000" fill="hold"/>
                                        <p:tgtEl>
                                          <p:spTgt spid="143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4" dur="2000" fill="hold"/>
                                        <p:tgtEl>
                                          <p:spTgt spid="143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6" dur="2000" fill="hold"/>
                                        <p:tgtEl>
                                          <p:spTgt spid="143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8" dur="2000" fill="hold"/>
                                        <p:tgtEl>
                                          <p:spTgt spid="143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40" dur="2000" fill="hold"/>
                                        <p:tgtEl>
                                          <p:spTgt spid="143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42" dur="2000" fill="hold"/>
                                        <p:tgtEl>
                                          <p:spTgt spid="143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44" dur="2000" fill="hold"/>
                                        <p:tgtEl>
                                          <p:spTgt spid="143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46" dur="2000" fill="hold"/>
                                        <p:tgtEl>
                                          <p:spTgt spid="143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48" dur="2000" fill="hold"/>
                                        <p:tgtEl>
                                          <p:spTgt spid="143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50" dur="2000" fill="hold"/>
                                        <p:tgtEl>
                                          <p:spTgt spid="143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52" dur="2000" fill="hold"/>
                                        <p:tgtEl>
                                          <p:spTgt spid="143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54" dur="2000" fill="hold"/>
                                        <p:tgtEl>
                                          <p:spTgt spid="143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143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500"/>
                            </p:stCondLst>
                            <p:childTnLst>
                              <p:par>
                                <p:cTn id="6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4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43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500"/>
                            </p:stCondLst>
                            <p:childTnLst>
                              <p:par>
                                <p:cTn id="6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4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000"/>
                            </p:stCondLst>
                            <p:childTnLst>
                              <p:par>
                                <p:cTn id="72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14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500"/>
                            </p:stCondLst>
                            <p:childTnLst>
                              <p:par>
                                <p:cTn id="7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14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0"/>
                            </p:stCondLst>
                            <p:childTnLst>
                              <p:par>
                                <p:cTn id="80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14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500"/>
                            </p:stCondLst>
                            <p:childTnLst>
                              <p:par>
                                <p:cTn id="8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14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6000"/>
                            </p:stCondLst>
                            <p:childTnLst>
                              <p:par>
                                <p:cTn id="88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9" dur="500"/>
                                        <p:tgtEl>
                                          <p:spTgt spid="14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6500"/>
                            </p:stCondLst>
                            <p:childTnLst>
                              <p:par>
                                <p:cTn id="9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14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7000"/>
                            </p:stCondLst>
                            <p:childTnLst>
                              <p:par>
                                <p:cTn id="96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4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7500"/>
                            </p:stCondLst>
                            <p:childTnLst>
                              <p:par>
                                <p:cTn id="10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14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8000"/>
                            </p:stCondLst>
                            <p:childTnLst>
                              <p:par>
                                <p:cTn id="104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5" dur="500"/>
                                        <p:tgtEl>
                                          <p:spTgt spid="14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8500"/>
                            </p:stCondLst>
                            <p:childTnLst>
                              <p:par>
                                <p:cTn id="10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14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9000"/>
                            </p:stCondLst>
                            <p:childTnLst>
                              <p:par>
                                <p:cTn id="112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3" dur="500"/>
                                        <p:tgtEl>
                                          <p:spTgt spid="143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9500"/>
                            </p:stCondLst>
                            <p:childTnLst>
                              <p:par>
                                <p:cTn id="1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14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0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4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0500"/>
                            </p:stCondLst>
                            <p:childTnLst>
                              <p:par>
                                <p:cTn id="1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14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8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9" dur="500"/>
                                        <p:tgtEl>
                                          <p:spTgt spid="14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1500"/>
                            </p:stCondLst>
                            <p:childTnLst>
                              <p:par>
                                <p:cTn id="1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4" dur="500"/>
                                        <p:tgtEl>
                                          <p:spTgt spid="14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6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7" dur="500"/>
                                        <p:tgtEl>
                                          <p:spTgt spid="14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2500"/>
                            </p:stCondLst>
                            <p:childTnLst>
                              <p:par>
                                <p:cTn id="14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14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144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5" dur="500"/>
                                        <p:tgtEl>
                                          <p:spTgt spid="14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3500"/>
                            </p:stCondLst>
                            <p:childTnLst>
                              <p:par>
                                <p:cTn id="14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0" dur="500"/>
                                        <p:tgtEl>
                                          <p:spTgt spid="14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Группа 27"/>
          <p:cNvGrpSpPr/>
          <p:nvPr/>
        </p:nvGrpSpPr>
        <p:grpSpPr>
          <a:xfrm>
            <a:off x="2214546" y="1571612"/>
            <a:ext cx="4765675" cy="4637087"/>
            <a:chOff x="2182813" y="1528763"/>
            <a:chExt cx="4765675" cy="4637087"/>
          </a:xfrm>
        </p:grpSpPr>
        <p:pic>
          <p:nvPicPr>
            <p:cNvPr id="55" name="Picture 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2197100" y="1673225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6" name="Picture 5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2182813" y="3084513"/>
              <a:ext cx="460375" cy="1512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7" name="Picture 6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2368932" y="1533570"/>
              <a:ext cx="1512888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8" name="Picture 7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3810000" y="1528763"/>
              <a:ext cx="1512888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9" name="Picture 8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2397125" y="2940050"/>
              <a:ext cx="1512888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0" name="Picture 9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3794125" y="2940050"/>
              <a:ext cx="1512888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1" name="Picture 10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2382838" y="4308475"/>
              <a:ext cx="1512887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2" name="Picture 11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3779838" y="4308475"/>
              <a:ext cx="1512887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3" name="Picture 1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3578225" y="1673225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4" name="Picture 13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3563938" y="3084513"/>
              <a:ext cx="460375" cy="1512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5" name="Picture 1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5048250" y="1673225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6" name="Picture 15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5033963" y="3084513"/>
              <a:ext cx="460375" cy="1512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7" name="Picture 16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5276850" y="1528763"/>
              <a:ext cx="1512888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8" name="Picture 17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5219700" y="2940050"/>
              <a:ext cx="1512888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9" name="Picture 18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5219700" y="4294188"/>
              <a:ext cx="1512888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0" name="Picture 19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6488113" y="1673225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1" name="Picture 20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6473825" y="3084513"/>
              <a:ext cx="460375" cy="1512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2" name="Picture 21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6473825" y="4494213"/>
              <a:ext cx="460375" cy="1512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3" name="Picture 2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5005388" y="4479925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4" name="Picture 23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3549650" y="4437063"/>
              <a:ext cx="460375" cy="1512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5" name="Picture 2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2195513" y="4422775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6" name="Picture 25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2354263" y="5705475"/>
              <a:ext cx="1512887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7" name="Picture 26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3751263" y="5705475"/>
              <a:ext cx="1512887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8" name="Picture 27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5205413" y="5703888"/>
              <a:ext cx="1512887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15387" name="Picture 2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7100" y="1673225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88" name="Picture 2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82799" y="3084513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89" name="Picture 2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3000" y="1528763"/>
            <a:ext cx="15128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90" name="Picture 3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0" y="1528763"/>
            <a:ext cx="15128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91" name="Picture 3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97125" y="2940050"/>
            <a:ext cx="15128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92" name="Picture 3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94125" y="2940050"/>
            <a:ext cx="15128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93" name="Picture 3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82838" y="4308475"/>
            <a:ext cx="15128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94" name="Picture 3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838" y="4308475"/>
            <a:ext cx="15128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95" name="Picture 3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8225" y="1673225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96" name="Picture 3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3938" y="3084513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97" name="Picture 3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48250" y="1673225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98" name="Picture 3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33963" y="3084513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99" name="Picture 3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76850" y="1528763"/>
            <a:ext cx="15128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400" name="Picture 4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9700" y="2940050"/>
            <a:ext cx="15128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401" name="Picture 4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9700" y="4294188"/>
            <a:ext cx="15128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402" name="Picture 4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88113" y="1673225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403" name="Picture 4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3825" y="3084513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404" name="Picture 4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3825" y="4494213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405" name="Picture 4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5388" y="4479925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406" name="Picture 4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49650" y="4437063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407" name="Picture 4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513" y="4422775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408" name="Picture 4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4263" y="5705475"/>
            <a:ext cx="15128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409" name="Picture 4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51263" y="5705475"/>
            <a:ext cx="15128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410" name="Picture 5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8113" y="5705475"/>
            <a:ext cx="15128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411" name="Rectangle 51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ru-RU" sz="3200"/>
              <a:t>Уберите 8 спичек так, чтобы образовалось 4 равных  квадрата.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5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153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153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154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15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153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5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154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Группа 27"/>
          <p:cNvGrpSpPr/>
          <p:nvPr/>
        </p:nvGrpSpPr>
        <p:grpSpPr>
          <a:xfrm>
            <a:off x="2182813" y="1528763"/>
            <a:ext cx="4765675" cy="4637087"/>
            <a:chOff x="2182813" y="1528763"/>
            <a:chExt cx="4765675" cy="4637087"/>
          </a:xfrm>
        </p:grpSpPr>
        <p:pic>
          <p:nvPicPr>
            <p:cNvPr id="55" name="Picture 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2197100" y="1673225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6" name="Picture 5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2182813" y="3084513"/>
              <a:ext cx="460375" cy="1512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7" name="Picture 6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2368932" y="1533570"/>
              <a:ext cx="1512888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8" name="Picture 7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3810000" y="1528763"/>
              <a:ext cx="1512888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9" name="Picture 8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2397125" y="2940050"/>
              <a:ext cx="1512888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0" name="Picture 9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3794125" y="2940050"/>
              <a:ext cx="1512888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1" name="Picture 10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2382838" y="4308475"/>
              <a:ext cx="1512887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2" name="Picture 11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3779838" y="4308475"/>
              <a:ext cx="1512887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3" name="Picture 1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3578225" y="1673225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4" name="Picture 13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3563938" y="3084513"/>
              <a:ext cx="460375" cy="1512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5" name="Picture 1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5048250" y="1673225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6" name="Picture 15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5033963" y="3084513"/>
              <a:ext cx="460375" cy="1512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7" name="Picture 16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5276850" y="1528763"/>
              <a:ext cx="1512888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8" name="Picture 17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5219700" y="2940050"/>
              <a:ext cx="1512888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9" name="Picture 18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5219700" y="4294188"/>
              <a:ext cx="1512888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0" name="Picture 19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6488113" y="1673225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1" name="Picture 20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6473825" y="3084513"/>
              <a:ext cx="460375" cy="1512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2" name="Picture 21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6473825" y="4494213"/>
              <a:ext cx="460375" cy="1512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3" name="Picture 2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5005388" y="4479925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4" name="Picture 23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3549650" y="4437063"/>
              <a:ext cx="460375" cy="1512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5" name="Picture 2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2195513" y="4422775"/>
              <a:ext cx="460375" cy="151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6" name="Picture 25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2354263" y="5705475"/>
              <a:ext cx="1512887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7" name="Picture 26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3751263" y="5705475"/>
              <a:ext cx="1512887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8" name="Picture 27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-5000" contrast="34000"/>
            </a:blip>
            <a:srcRect/>
            <a:stretch>
              <a:fillRect/>
            </a:stretch>
          </p:blipFill>
          <p:spPr bwMode="auto">
            <a:xfrm>
              <a:off x="5205413" y="5703888"/>
              <a:ext cx="1512887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16411" name="Picture 2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7100" y="1673225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412" name="Picture 2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82813" y="3084513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413" name="Picture 2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01983" y="1528848"/>
            <a:ext cx="15128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414" name="Picture 3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0" y="1528763"/>
            <a:ext cx="15128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415" name="Picture 3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97125" y="2940050"/>
            <a:ext cx="15128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416" name="Picture 3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94125" y="2940050"/>
            <a:ext cx="15128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417" name="Picture 3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82838" y="4308475"/>
            <a:ext cx="15128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418" name="Picture 3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838" y="4308475"/>
            <a:ext cx="15128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419" name="Picture 3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8225" y="1673225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420" name="Picture 3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3938" y="3084513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421" name="Picture 3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48250" y="1673225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422" name="Picture 3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33963" y="3084513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423" name="Picture 3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76850" y="1528763"/>
            <a:ext cx="15128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424" name="Picture 4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9700" y="2940050"/>
            <a:ext cx="15128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425" name="Picture 4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9700" y="4294188"/>
            <a:ext cx="15128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426" name="Picture 4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88113" y="1673225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427" name="Picture 4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3825" y="3084513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428" name="Picture 4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3825" y="4494213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429" name="Picture 4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5388" y="4479925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430" name="Picture 4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49650" y="4437063"/>
            <a:ext cx="4603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431" name="Picture 4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513" y="4422775"/>
            <a:ext cx="460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432" name="Picture 4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4263" y="5705475"/>
            <a:ext cx="15128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433" name="Picture 4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51263" y="5705475"/>
            <a:ext cx="15128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434" name="Picture 5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8113" y="5705475"/>
            <a:ext cx="15128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435" name="Rectangle 51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ru-RU" sz="3200"/>
              <a:t>Уберите 8 спичек так, чтобы образовалось 3 квадрата.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64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164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164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164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164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164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64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164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Круги">
  <a:themeElements>
    <a:clrScheme name="Круги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Круг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уги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1991</TotalTime>
  <Words>433</Words>
  <Application>Microsoft Office PowerPoint</Application>
  <PresentationFormat>Экран (4:3)</PresentationFormat>
  <Paragraphs>33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2" baseType="lpstr">
      <vt:lpstr>Arial</vt:lpstr>
      <vt:lpstr>Wingdings</vt:lpstr>
      <vt:lpstr>Круги</vt:lpstr>
      <vt:lpstr>Презентация PowerPoint</vt:lpstr>
      <vt:lpstr>Уберите 2 спички так, чтобы образовалось 2 неравных квадрата.</vt:lpstr>
      <vt:lpstr>Переложите 3 спички так, чтобы образовалось 3 равных квадрата.</vt:lpstr>
      <vt:lpstr>Переложите 4 спички так, чтобы образовалось 10  квадратов.</vt:lpstr>
      <vt:lpstr>Уберите 4 спички так, чтобы образовалось 5 равных  квадратов.</vt:lpstr>
      <vt:lpstr>Уберите 6 спичек так, чтобы образовалось 5 равных  квадратов.</vt:lpstr>
      <vt:lpstr>Переложите 12 спичек так, чтобы образовалось 2 равных  квадрата.</vt:lpstr>
      <vt:lpstr>Уберите 8 спичек так, чтобы образовалось 4 равных  квадрата.</vt:lpstr>
      <vt:lpstr>Уберите 8 спичек так, чтобы образовалось 3 квадрата.</vt:lpstr>
      <vt:lpstr>Уберите 8 спичек так, чтобы образовалось 2 квадрата.</vt:lpstr>
      <vt:lpstr>Сделайте из пяти спичек 5 одинаковых треугольников и один пятиугольник.</vt:lpstr>
      <vt:lpstr>Из 10 спичек составьте 3 квадрата двумя способами.</vt:lpstr>
      <vt:lpstr>Из 10 спичек составьте 3 квадрата двумя способами.</vt:lpstr>
      <vt:lpstr>Из спичек выложена лесенка. Уберите две спички так, чтобы осталось четыре квадрата.</vt:lpstr>
      <vt:lpstr>Переложите 3 спички так, чтобы стрела поменяла свое направление на противоположное.</vt:lpstr>
      <vt:lpstr>Внутри «бокала» находится вишенка. Как переложить две спички, чтобы вишенка оказалась снаружи?</vt:lpstr>
      <vt:lpstr>Внутри «рюмки» находится вишенка. Как переложить две спички, чтобы вишенка оказалась снаружи?</vt:lpstr>
      <vt:lpstr>Рак ползет верх. Переложите три спички так, чтобы он полз вниз.</vt:lpstr>
      <vt:lpstr>Переложите две спички так, чтобы дом повернулся другой стороной.</vt:lpstr>
      <vt:lpstr>Переложите 4 спички так, чтобы получилось 15 квадратов.</vt:lpstr>
      <vt:lpstr>Из спичек составлено неверное равенство. Переставьте одну спичку так, чтобы равенство стало верным.</vt:lpstr>
      <vt:lpstr>Из спичек составлено неверное равенство. Переставьте одну спичку так, чтобы равенство стало верным.</vt:lpstr>
      <vt:lpstr>Из спичек составлено неверное равенство. Переставьте одну спичку так, чтобы равенство стало верным.</vt:lpstr>
      <vt:lpstr>Из спичек составлено неверное равенство. Переставьте одну спичку так, чтобы равенство стало верным.</vt:lpstr>
      <vt:lpstr>Из спичек составлено неверное равенство. Переставьте одну спичку так, чтобы равенство стало верным.</vt:lpstr>
      <vt:lpstr>Из спичек составлено неверное равенство. Переставьте одну спичку так, чтобы равенство стало верным.</vt:lpstr>
      <vt:lpstr>Из спичек составлено неверное равенство. Переставьте одну спичку так, чтобы равенство стало верным.</vt:lpstr>
      <vt:lpstr>Используемые ресурсы: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1</cp:lastModifiedBy>
  <cp:revision>38</cp:revision>
  <dcterms:created xsi:type="dcterms:W3CDTF">2015-09-23T03:57:52Z</dcterms:created>
  <dcterms:modified xsi:type="dcterms:W3CDTF">2015-11-18T18:55:20Z</dcterms:modified>
</cp:coreProperties>
</file>