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5087-6C45-457B-9243-BA54772AD265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3A3E-6AE8-4CA5-BEB1-AC60896DA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82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5087-6C45-457B-9243-BA54772AD265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3A3E-6AE8-4CA5-BEB1-AC60896DA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07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5087-6C45-457B-9243-BA54772AD265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3A3E-6AE8-4CA5-BEB1-AC60896DA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09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5087-6C45-457B-9243-BA54772AD265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3A3E-6AE8-4CA5-BEB1-AC60896DA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97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5087-6C45-457B-9243-BA54772AD265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3A3E-6AE8-4CA5-BEB1-AC60896DA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9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5087-6C45-457B-9243-BA54772AD265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3A3E-6AE8-4CA5-BEB1-AC60896DA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49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5087-6C45-457B-9243-BA54772AD265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3A3E-6AE8-4CA5-BEB1-AC60896DA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6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5087-6C45-457B-9243-BA54772AD265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3A3E-6AE8-4CA5-BEB1-AC60896DA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14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5087-6C45-457B-9243-BA54772AD265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3A3E-6AE8-4CA5-BEB1-AC60896DA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24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5087-6C45-457B-9243-BA54772AD265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3A3E-6AE8-4CA5-BEB1-AC60896DA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18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5087-6C45-457B-9243-BA54772AD265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3A3E-6AE8-4CA5-BEB1-AC60896DA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4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75087-6C45-457B-9243-BA54772AD265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3A3E-6AE8-4CA5-BEB1-AC60896DA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59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93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34072" y="764704"/>
            <a:ext cx="344273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/>
              <a:t>Посм</a:t>
            </a:r>
            <a:r>
              <a:rPr lang="ru-RU" sz="4000" dirty="0" smtClean="0"/>
              <a:t>..</a:t>
            </a:r>
            <a:r>
              <a:rPr lang="ru-RU" sz="4000" dirty="0" err="1" smtClean="0"/>
              <a:t>трела</a:t>
            </a:r>
            <a:r>
              <a:rPr lang="ru-RU" sz="4000" dirty="0" smtClean="0"/>
              <a:t> -</a:t>
            </a:r>
          </a:p>
          <a:p>
            <a:r>
              <a:rPr lang="ru-RU" sz="4000" dirty="0" smtClean="0"/>
              <a:t>За..</a:t>
            </a:r>
            <a:r>
              <a:rPr lang="ru-RU" sz="4000" dirty="0" err="1" smtClean="0"/>
              <a:t>скрился</a:t>
            </a:r>
            <a:r>
              <a:rPr lang="ru-RU" sz="4000" dirty="0" smtClean="0"/>
              <a:t> -</a:t>
            </a:r>
          </a:p>
          <a:p>
            <a:r>
              <a:rPr lang="ru-RU" sz="4000" dirty="0" err="1" smtClean="0"/>
              <a:t>Забл</a:t>
            </a:r>
            <a:r>
              <a:rPr lang="ru-RU" sz="4000" dirty="0" smtClean="0"/>
              <a:t>..стел - </a:t>
            </a:r>
          </a:p>
          <a:p>
            <a:r>
              <a:rPr lang="ru-RU" sz="4000" dirty="0" err="1" smtClean="0"/>
              <a:t>Дер..венские</a:t>
            </a:r>
            <a:r>
              <a:rPr lang="ru-RU" sz="4000" dirty="0" smtClean="0"/>
              <a:t>- </a:t>
            </a:r>
          </a:p>
          <a:p>
            <a:r>
              <a:rPr lang="ru-RU" sz="4000" dirty="0" smtClean="0"/>
              <a:t>Л..</a:t>
            </a:r>
            <a:r>
              <a:rPr lang="ru-RU" sz="4000" dirty="0" err="1" smtClean="0"/>
              <a:t>жились</a:t>
            </a:r>
            <a:r>
              <a:rPr lang="ru-RU" sz="4000" dirty="0" smtClean="0"/>
              <a:t> -</a:t>
            </a:r>
          </a:p>
          <a:p>
            <a:r>
              <a:rPr lang="ru-RU" sz="4000" dirty="0" smtClean="0"/>
              <a:t>П..</a:t>
            </a:r>
            <a:r>
              <a:rPr lang="ru-RU" sz="4000" dirty="0" err="1" smtClean="0"/>
              <a:t>лно</a:t>
            </a:r>
            <a:r>
              <a:rPr lang="ru-RU" sz="4000" dirty="0" smtClean="0"/>
              <a:t> -</a:t>
            </a:r>
          </a:p>
          <a:p>
            <a:r>
              <a:rPr lang="ru-RU" sz="4000" dirty="0" err="1" smtClean="0"/>
              <a:t>Выгл</a:t>
            </a:r>
            <a:r>
              <a:rPr lang="ru-RU" sz="4000" dirty="0" smtClean="0"/>
              <a:t>..</a:t>
            </a:r>
            <a:r>
              <a:rPr lang="ru-RU" sz="4000" dirty="0" err="1" smtClean="0"/>
              <a:t>нуло</a:t>
            </a:r>
            <a:r>
              <a:rPr lang="ru-RU" sz="4000" dirty="0" smtClean="0"/>
              <a:t> - 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143054"/>
            <a:ext cx="5143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Подберите проверочные слова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778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93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95736" y="908720"/>
            <a:ext cx="6236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/>
              <a:t>Замёр</a:t>
            </a:r>
            <a:r>
              <a:rPr lang="ru-RU" sz="4000" dirty="0" smtClean="0"/>
              <a:t>..</a:t>
            </a:r>
            <a:r>
              <a:rPr lang="ru-RU" sz="4000" dirty="0" err="1" smtClean="0"/>
              <a:t>шую</a:t>
            </a:r>
            <a:r>
              <a:rPr lang="ru-RU" sz="4000" dirty="0" smtClean="0"/>
              <a:t> , </a:t>
            </a:r>
            <a:r>
              <a:rPr lang="ru-RU" sz="4000" dirty="0" err="1" smtClean="0"/>
              <a:t>гря</a:t>
            </a:r>
            <a:r>
              <a:rPr lang="ru-RU" sz="4000" dirty="0" smtClean="0"/>
              <a:t>..ь, </a:t>
            </a:r>
            <a:r>
              <a:rPr lang="ru-RU" sz="4000" dirty="0" err="1" smtClean="0"/>
              <a:t>лё</a:t>
            </a:r>
            <a:r>
              <a:rPr lang="ru-RU" sz="4000" dirty="0" smtClean="0"/>
              <a:t>…кий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8902" y="5755"/>
            <a:ext cx="51096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Назовите орфограмму и </a:t>
            </a:r>
          </a:p>
          <a:p>
            <a:r>
              <a:rPr lang="ru-RU" sz="2800" b="1" dirty="0" smtClean="0"/>
              <a:t>подберите проверочные слова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584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93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75656" y="1008262"/>
            <a:ext cx="7344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Снежинки летали кружились и падали.</a:t>
            </a:r>
          </a:p>
          <a:p>
            <a:r>
              <a:rPr lang="ru-RU" sz="2800" b="1" dirty="0" smtClean="0"/>
              <a:t>   Они ложились на деревенские крыши </a:t>
            </a:r>
          </a:p>
          <a:p>
            <a:r>
              <a:rPr lang="ru-RU" sz="2800" b="1" dirty="0" smtClean="0"/>
              <a:t>чёрствую грязь на дороге замёрзшие лужицы </a:t>
            </a:r>
          </a:p>
          <a:p>
            <a:r>
              <a:rPr lang="ru-RU" sz="2800" b="1" dirty="0" smtClean="0"/>
              <a:t>голые ветки деревьев.</a:t>
            </a:r>
          </a:p>
          <a:p>
            <a:r>
              <a:rPr lang="ru-RU" sz="2800" b="1" dirty="0" smtClean="0"/>
              <a:t>   Таня вышла во двор и стала разглядывать снежинки. </a:t>
            </a:r>
          </a:p>
          <a:p>
            <a:r>
              <a:rPr lang="ru-RU" sz="2800" b="1" dirty="0" smtClean="0"/>
              <a:t>    У одной лучики были широкие а у другой они торчали, как острые стрелки.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188640"/>
            <a:ext cx="5781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Определите, сложное или простое предложение. </a:t>
            </a:r>
          </a:p>
          <a:p>
            <a:r>
              <a:rPr lang="ru-RU" sz="2000" b="1" dirty="0" smtClean="0"/>
              <a:t>Составьте схемы, расставив знаки препинания.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67033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93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912" y="44624"/>
            <a:ext cx="3843427" cy="50405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82115"/>
            <a:ext cx="3456384" cy="50829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" r="7091"/>
          <a:stretch/>
        </p:blipFill>
        <p:spPr>
          <a:xfrm>
            <a:off x="2771800" y="-32370"/>
            <a:ext cx="2286000" cy="34956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940" y="3463305"/>
            <a:ext cx="2253944" cy="34243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9176194">
            <a:off x="808284" y="2103491"/>
            <a:ext cx="5873724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11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Словари</a:t>
            </a:r>
            <a:endParaRPr lang="ru-RU" sz="115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674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4" y="-29741"/>
            <a:ext cx="913293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030" y="548680"/>
            <a:ext cx="2944050" cy="38610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492" y="2708920"/>
            <a:ext cx="2899738" cy="38610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6" y="548680"/>
            <a:ext cx="3027278" cy="38610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23728" y="25460"/>
            <a:ext cx="5275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Словари, которые мы знаем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719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93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24744"/>
            <a:ext cx="3744416" cy="5506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3323" y="0"/>
            <a:ext cx="8665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Фразеологизм – устойчивые сочетания слов,</a:t>
            </a:r>
          </a:p>
          <a:p>
            <a:pPr algn="ctr"/>
            <a:r>
              <a:rPr lang="ru-RU" sz="2800" b="1" dirty="0" smtClean="0"/>
              <a:t> имеющие переносное значение.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2848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93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92648" y="1167962"/>
            <a:ext cx="561320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За словом в карман не полезет</a:t>
            </a:r>
          </a:p>
          <a:p>
            <a:r>
              <a:rPr lang="ru-RU" sz="3200" dirty="0" smtClean="0"/>
              <a:t>Хлопать глазами</a:t>
            </a:r>
          </a:p>
          <a:p>
            <a:r>
              <a:rPr lang="ru-RU" sz="3200" dirty="0" smtClean="0"/>
              <a:t>Клевать носом</a:t>
            </a:r>
          </a:p>
          <a:p>
            <a:r>
              <a:rPr lang="ru-RU" sz="3200" dirty="0" smtClean="0"/>
              <a:t>Бить баклуши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15493"/>
            <a:ext cx="7298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Найдём во фразеологических словарях</a:t>
            </a:r>
          </a:p>
          <a:p>
            <a:r>
              <a:rPr lang="ru-RU" sz="2800" b="1" dirty="0" smtClean="0"/>
              <a:t> значение устойчивых выражений: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76910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93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016" y="908720"/>
            <a:ext cx="4034383" cy="57820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143054"/>
            <a:ext cx="7034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Этимология – наука о происхождении слов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106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93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548680"/>
            <a:ext cx="616252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Толкование значения слова </a:t>
            </a:r>
          </a:p>
          <a:p>
            <a:r>
              <a:rPr lang="ru-RU" sz="2800" b="1" dirty="0" smtClean="0"/>
              <a:t>Объяснение происхождения слова </a:t>
            </a:r>
          </a:p>
          <a:p>
            <a:r>
              <a:rPr lang="ru-RU" sz="2800" b="1" dirty="0" smtClean="0"/>
              <a:t>Значение устойчивых словосочетаний</a:t>
            </a:r>
          </a:p>
          <a:p>
            <a:r>
              <a:rPr lang="ru-RU" sz="2800" b="1" dirty="0" smtClean="0"/>
              <a:t>Произношение слова</a:t>
            </a:r>
          </a:p>
          <a:p>
            <a:r>
              <a:rPr lang="ru-RU" sz="2800" b="1" dirty="0" smtClean="0"/>
              <a:t>Правописание слова</a:t>
            </a:r>
          </a:p>
          <a:p>
            <a:r>
              <a:rPr lang="ru-RU" sz="2800" b="1" dirty="0" smtClean="0"/>
              <a:t>Сведения  об историческом событии 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39952" y="3429000"/>
            <a:ext cx="32110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Фразеологический словарь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Орфоэпический  словарь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Толковый  словарь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Орфографический словарь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Этимологический  словарь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Энциклопедический  словарь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41806"/>
            <a:ext cx="6878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Какой словарь даёт следующие сведения: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14479 -0.4844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0" y="-2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0.19601 -0.5016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-2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23247 -0.278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5" y="-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-0.01528 -0.255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4" y="-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-0.025 -0.2724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-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18906 -0.2895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-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186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Лена</cp:lastModifiedBy>
  <cp:revision>19</cp:revision>
  <dcterms:created xsi:type="dcterms:W3CDTF">2015-11-18T10:19:34Z</dcterms:created>
  <dcterms:modified xsi:type="dcterms:W3CDTF">2015-11-18T11:10:04Z</dcterms:modified>
</cp:coreProperties>
</file>