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4D407-7E6F-4881-9C86-C0284070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dirty="0" smtClean="0"/>
              <a:t>Королева В.И.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2320" y="6309320"/>
            <a:ext cx="152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ГБОУ  Школа №14 </a:t>
            </a:r>
          </a:p>
          <a:p>
            <a:r>
              <a:rPr lang="ru-RU" dirty="0" smtClean="0"/>
              <a:t> Санкт-Петербург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tora-dizain.ru/wp-content/uploads/2012/08/25.jpg" TargetMode="External"/><Relationship Id="rId2" Type="http://schemas.openxmlformats.org/officeDocument/2006/relationships/hyperlink" Target="http://images.reklama.com.ua/2010-02-04/355700/photos0-800x600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internet.ru/users/3858995/post246753291/" TargetMode="External"/><Relationship Id="rId4" Type="http://schemas.openxmlformats.org/officeDocument/2006/relationships/hyperlink" Target="http://dou38.ru/br37/index.php?Itemid=68&amp;id=40&amp;option=com_content&amp;view=artic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Мягкая игрушка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Мастер-класс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«СОВУНЬЯ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" name="Содержимое 3" descr="62148701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696744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5657671"/>
            <a:ext cx="320384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технологии, преподаватель ОДОД</a:t>
            </a:r>
          </a:p>
          <a:p>
            <a:r>
              <a:rPr lang="ru-RU" b="1" dirty="0" smtClean="0"/>
              <a:t>ГБОУ Школы №14 Невского района Санкт-Петербурга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07496" y="3888432"/>
            <a:ext cx="4536504" cy="29695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Угадайте что за птица :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Света яркого боится, 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Клюв крючком, глаза пятачком, 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Днем спит, ночью летает. 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прохожих пугает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Ушастая голова. Это …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1219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РУЧНАЯ СТРОЧКА – ПРЯМЫЕ СТЕЖКИ ДЛЯ ОБРАЗОВАНИЯ СБОРОК по низу изделия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295400"/>
            <a:ext cx="5148064" cy="5562600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dirty="0" smtClean="0">
                <a:latin typeface="Comic Sans MS" pitchFamily="66" charset="0"/>
              </a:rPr>
              <a:t>Заутюжить  от середины изделия</a:t>
            </a:r>
          </a:p>
          <a:p>
            <a:r>
              <a:rPr lang="ru-RU" sz="2900" b="1" dirty="0" smtClean="0">
                <a:latin typeface="Comic Sans MS" pitchFamily="66" charset="0"/>
              </a:rPr>
              <a:t>Вывернуть</a:t>
            </a:r>
          </a:p>
          <a:p>
            <a:r>
              <a:rPr lang="ru-RU" sz="2900" b="1" dirty="0" smtClean="0">
                <a:latin typeface="Comic Sans MS" pitchFamily="66" charset="0"/>
              </a:rPr>
              <a:t>Выправить</a:t>
            </a:r>
          </a:p>
          <a:p>
            <a:endParaRPr lang="ru-RU" sz="2900" b="1" dirty="0" smtClean="0">
              <a:latin typeface="Comic Sans MS" pitchFamily="66" charset="0"/>
            </a:endParaRPr>
          </a:p>
          <a:p>
            <a:r>
              <a:rPr lang="ru-RU" sz="2900" b="1" dirty="0" smtClean="0">
                <a:latin typeface="Comic Sans MS" pitchFamily="66" charset="0"/>
              </a:rPr>
              <a:t>Строчка для образования сборок выполняется прямыми сметочными стежками, но очень маленькими по длине. Размеры прямого стежка при образовании сборок 0,5-0,7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1090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-431487" y="2095783"/>
            <a:ext cx="5110431" cy="345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7704" y="5733256"/>
            <a:ext cx="46826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Завернуть и пришить клювик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P109037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332656"/>
            <a:ext cx="5760640" cy="5391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Наполнить СОВУШКУ </a:t>
            </a:r>
            <a:r>
              <a:rPr lang="ru-RU" sz="2800" dirty="0" err="1" smtClean="0">
                <a:latin typeface="Comic Sans MS" pitchFamily="66" charset="0"/>
              </a:rPr>
              <a:t>синтипоном</a:t>
            </a:r>
            <a:r>
              <a:rPr lang="ru-RU" sz="2800" dirty="0" smtClean="0">
                <a:latin typeface="Comic Sans MS" pitchFamily="66" charset="0"/>
              </a:rPr>
              <a:t> и затянуть сборку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P10903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4339208" cy="3888432"/>
          </a:xfrm>
          <a:prstGeom prst="rect">
            <a:avLst/>
          </a:prstGeom>
        </p:spPr>
      </p:pic>
      <p:pic>
        <p:nvPicPr>
          <p:cNvPr id="6" name="Рисунок 5" descr="IMG10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38074" y="1196752"/>
            <a:ext cx="307834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040560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Изготовить донышко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196752"/>
            <a:ext cx="3810000" cy="46482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Круг из картона радиусом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R</a:t>
            </a:r>
            <a:r>
              <a:rPr lang="ru-RU" b="1" dirty="0" smtClean="0">
                <a:latin typeface="Comic Sans MS" pitchFamily="66" charset="0"/>
              </a:rPr>
              <a:t>= 3 см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3810000" cy="46482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Круг из ткани радиусом</a:t>
            </a:r>
          </a:p>
          <a:p>
            <a:r>
              <a:rPr lang="en-US" b="1" dirty="0" smtClean="0">
                <a:latin typeface="Comic Sans MS" pitchFamily="66" charset="0"/>
              </a:rPr>
              <a:t>R</a:t>
            </a:r>
            <a:r>
              <a:rPr lang="ru-RU" b="1" dirty="0" smtClean="0">
                <a:latin typeface="Comic Sans MS" pitchFamily="66" charset="0"/>
              </a:rPr>
              <a:t>= 6см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3068960"/>
            <a:ext cx="266429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4365104"/>
            <a:ext cx="914400" cy="9144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льцо 8"/>
          <p:cNvSpPr/>
          <p:nvPr/>
        </p:nvSpPr>
        <p:spPr>
          <a:xfrm>
            <a:off x="2051720" y="4293096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99992" y="2636912"/>
            <a:ext cx="4320480" cy="3933056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556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Проложить стежки по краю круга из ткани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556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Вложит картонное донышко и стянуть сборку.</a:t>
            </a:r>
          </a:p>
          <a:p>
            <a:r>
              <a:rPr lang="ru-RU" sz="2000" dirty="0" smtClean="0">
                <a:latin typeface="Comic Sans MS" pitchFamily="66" charset="0"/>
              </a:rPr>
              <a:t>Пришить потайным ручным швом донышко к </a:t>
            </a:r>
            <a:r>
              <a:rPr lang="ru-RU" sz="2000" dirty="0" err="1" smtClean="0">
                <a:latin typeface="Comic Sans MS" pitchFamily="66" charset="0"/>
              </a:rPr>
              <a:t>Совушке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01000" cy="7647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РУЧНАЯ СТРОЧКА – ПРЯМЫЕ СТЕЖКИ ДЛЯ ОБРАЗОВАНИЯ СБОРОК по краю изделия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endParaRPr lang="ru-RU" sz="1800" dirty="0"/>
          </a:p>
        </p:txBody>
      </p:sp>
      <p:pic>
        <p:nvPicPr>
          <p:cNvPr id="10" name="Рисунок 9" descr="P10903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2996952"/>
            <a:ext cx="3611893" cy="2708920"/>
          </a:xfrm>
          <a:prstGeom prst="rect">
            <a:avLst/>
          </a:prstGeom>
        </p:spPr>
      </p:pic>
      <p:pic>
        <p:nvPicPr>
          <p:cNvPr id="7" name="Рисунок 6" descr="P10903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2114346"/>
            <a:ext cx="3744416" cy="307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Окончательная сборка и оформление игрушки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295400"/>
            <a:ext cx="4244280" cy="556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Вставить кисточки в ушки.</a:t>
            </a:r>
          </a:p>
          <a:p>
            <a:r>
              <a:rPr lang="ru-RU" sz="2000" dirty="0" smtClean="0">
                <a:latin typeface="Comic Sans MS" pitchFamily="66" charset="0"/>
              </a:rPr>
              <a:t>Пришить пуговички глаза.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Рисунок 7" descr="P109038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6016" y="1124744"/>
            <a:ext cx="4176464" cy="3645024"/>
          </a:xfrm>
          <a:prstGeom prst="rect">
            <a:avLst/>
          </a:prstGeom>
        </p:spPr>
      </p:pic>
      <p:pic>
        <p:nvPicPr>
          <p:cNvPr id="7" name="Содержимое 6" descr="IMG108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7544" y="2204864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http://images.reklama.com.ua/2010-02-04/355700/photos0-800x600.jpeg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http://shtora-dizain.ru/wp-content/uploads/2012/08/25.jpg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254315"/>
            <a:ext cx="852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 http://dou38.ru/br37/index.php?Itemid=68&amp;id=40&amp;option=com_content&amp;view=article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http://www.liveinternet.ru/users/3858995/post246753291/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Бытует мнение, что самая умная птица – сова. И даже магистрам элитарного клуба «Что? Где? Когда?» в качестве награды вручается хрустальная сова.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То, что сова мудрая – скорее заблуждение. Это поверье досталось нам от древних римлян и греков, у которых сова символизировала мудрость и была спутницей и атрибутом богини Афины (Минервы). От афинской традиции ведет свое происхождение и мудрая сова европейских сказок и басен, и сова, сидящая на стопке книг, – эмблематическое изображение мудрости.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Зато в Древнем Египте, Индии, Центральной и Северной Америке, Китае и Японии ее считали птицей смерти. В египетской системе иероглифов сова символизирует смерть, ночь, холод и пассивность. Она принадлежит царству ночного солнца, спустившегося за горизонт и пересекающего  море тьмы.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христианстве сова символизировала силы тьмы, запустение, уединение, скорбь, дурные вести. Крик совы – это «песня смерти». Как существо, ведущее ночной образ жизни и вообще загадочное, сова стала символом нечисти и колдовства. Однако издревле считается, что сова наделена мудростью, в этом качестве она присутствует на изображениях святых.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говорить о славянах, то  сова относилась к группе нечистых птиц и наделялась демоническими свойствами. По поверьям, появление совы возле дома предвещало смерть или пожар.   Символ совы использовался и в качестве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оберега.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Сове также приписывается роль хранительницы подземных богатств, кладов, разрыв-травы, помогающей отмыкать любые замки.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"/>
            <a:ext cx="8229600" cy="54452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У совы – большая голова, которой она может вертеть во все стороны, почти нет шеи, вернее, её не видно из-за пышного оперения, которое спасает сову от зимних холодов. Закругленные крылья и широкий короткий хвост помогают ей бесшумно летать. Сова- хищник, который охотится только ночью. Природа наградила эту птицу одной особенностью: глаза совы не любят яркого дневного света, поэтому днем она спит и не вылезает из своего дупла, а ночью она великолепно видит в темноте.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976664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Подбираем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Лучше всего подойдет хлопчатобумажная печатная или пестротканая ткань для основы и однотонная или с рисунком для животика.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byaz gladkokrashennaya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41194" y="2996952"/>
            <a:ext cx="2047230" cy="3160000"/>
          </a:xfrm>
          <a:prstGeom prst="rect">
            <a:avLst/>
          </a:prstGeom>
        </p:spPr>
      </p:pic>
      <p:pic>
        <p:nvPicPr>
          <p:cNvPr id="5" name="Рисунок 4" descr="9464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2636912"/>
            <a:ext cx="2344142" cy="1821435"/>
          </a:xfrm>
          <a:prstGeom prst="rect">
            <a:avLst/>
          </a:prstGeom>
        </p:spPr>
      </p:pic>
      <p:pic>
        <p:nvPicPr>
          <p:cNvPr id="6" name="Рисунок 5" descr="11742009-12-07990925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4365104"/>
            <a:ext cx="2335808" cy="1751856"/>
          </a:xfrm>
          <a:prstGeom prst="rect">
            <a:avLst/>
          </a:prstGeom>
        </p:spPr>
      </p:pic>
      <p:pic>
        <p:nvPicPr>
          <p:cNvPr id="7" name="Рисунок 6" descr="43297-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3808" y="4265712"/>
            <a:ext cx="3456384" cy="2592288"/>
          </a:xfrm>
          <a:prstGeom prst="rect">
            <a:avLst/>
          </a:prstGeom>
        </p:spPr>
      </p:pic>
      <p:pic>
        <p:nvPicPr>
          <p:cNvPr id="8" name="Рисунок 7" descr="photos0-800x600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2348880"/>
            <a:ext cx="3024336" cy="194421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0"/>
            <a:ext cx="6696744" cy="778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Сделаем СОВУШКУ-СОВУ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112568" cy="5620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Строим выкройку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R=17 </a:t>
            </a:r>
            <a:r>
              <a:rPr lang="ru-RU" dirty="0" smtClean="0"/>
              <a:t>см. Берем 1</a:t>
            </a:r>
            <a:r>
              <a:rPr lang="en-US" dirty="0" smtClean="0"/>
              <a:t>/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1/8</a:t>
            </a:r>
            <a:r>
              <a:rPr lang="ru-RU" dirty="0" smtClean="0"/>
              <a:t> круга</a:t>
            </a:r>
            <a:endParaRPr lang="ru-RU" dirty="0"/>
          </a:p>
        </p:txBody>
      </p:sp>
      <p:sp>
        <p:nvSpPr>
          <p:cNvPr id="7" name="Блок-схема: узел суммирования 6"/>
          <p:cNvSpPr/>
          <p:nvPr/>
        </p:nvSpPr>
        <p:spPr>
          <a:xfrm>
            <a:off x="611560" y="1988840"/>
            <a:ext cx="4536504" cy="4176464"/>
          </a:xfrm>
          <a:prstGeom prst="flowChartSummingJunc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1717 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7" idx="6"/>
          </p:cNvCxnSpPr>
          <p:nvPr/>
        </p:nvCxnSpPr>
        <p:spPr>
          <a:xfrm>
            <a:off x="2915816" y="407707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Раскроить детали</a:t>
            </a:r>
            <a:endParaRPr lang="ru-RU" dirty="0"/>
          </a:p>
        </p:txBody>
      </p:sp>
      <p:pic>
        <p:nvPicPr>
          <p:cNvPr id="6" name="Рисунок 5" descr="P10903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00808"/>
            <a:ext cx="4950550" cy="4320480"/>
          </a:xfrm>
          <a:prstGeom prst="rect">
            <a:avLst/>
          </a:prstGeom>
        </p:spPr>
      </p:pic>
      <p:pic>
        <p:nvPicPr>
          <p:cNvPr id="9" name="Содержимое 8" descr="P109036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933438" y="2203467"/>
            <a:ext cx="4349732" cy="33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0"/>
            <a:ext cx="82804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b="1" u="sng" dirty="0" smtClean="0">
                <a:latin typeface="Comic Sans MS" pitchFamily="66" charset="0"/>
              </a:rPr>
              <a:t>Ручной сметочный шов</a:t>
            </a:r>
          </a:p>
          <a:p>
            <a:pPr algn="ctr" eaLnBrk="1" hangingPunct="1">
              <a:buFontTx/>
              <a:buNone/>
            </a:pPr>
            <a:r>
              <a:rPr lang="ru-RU" sz="2800" b="1" u="sng" dirty="0" smtClean="0">
                <a:latin typeface="Comic Sans MS" pitchFamily="66" charset="0"/>
              </a:rPr>
              <a:t>СМЕТАТЬ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Временное соединение двух или нескольких деталей, примерно равных по величине, по намеченным линиям  </a:t>
            </a:r>
            <a:endParaRPr lang="ru-RU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Длина стежка 7мм – 1см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15363" name="Picture 24" descr="смета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568" y="3356992"/>
            <a:ext cx="4032820" cy="2736949"/>
          </a:xfrm>
          <a:noFill/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220072" y="4581128"/>
            <a:ext cx="1296392" cy="576262"/>
            <a:chOff x="5004048" y="3284984"/>
            <a:chExt cx="3600400" cy="576064"/>
          </a:xfrm>
        </p:grpSpPr>
        <p:cxnSp>
          <p:nvCxnSpPr>
            <p:cNvPr id="15365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5004048" y="3429000"/>
              <a:ext cx="3600400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66" name="Прямая соединительная линия 8"/>
            <p:cNvCxnSpPr>
              <a:cxnSpLocks noChangeShapeType="1"/>
            </p:cNvCxnSpPr>
            <p:nvPr/>
          </p:nvCxnSpPr>
          <p:spPr bwMode="auto">
            <a:xfrm>
              <a:off x="5004048" y="3645024"/>
              <a:ext cx="3600400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67" name="Прямая соединительная линия 10"/>
            <p:cNvCxnSpPr>
              <a:cxnSpLocks noChangeShapeType="1"/>
            </p:cNvCxnSpPr>
            <p:nvPr/>
          </p:nvCxnSpPr>
          <p:spPr bwMode="auto">
            <a:xfrm>
              <a:off x="5364088" y="3284984"/>
              <a:ext cx="0" cy="576064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10903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4290337" cy="4392488"/>
          </a:xfrm>
          <a:prstGeom prst="rect">
            <a:avLst/>
          </a:prstGeom>
        </p:spPr>
      </p:pic>
      <p:pic>
        <p:nvPicPr>
          <p:cNvPr id="8" name="Содержимое 7" descr="P10903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404664"/>
            <a:ext cx="400018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Машинный соединительный шов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340768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Притачать - соединить меньшую по размеру деталь с большей или часть детали с основной  </a:t>
            </a:r>
            <a:endParaRPr lang="ru-RU" dirty="0"/>
          </a:p>
        </p:txBody>
      </p:sp>
      <p:pic>
        <p:nvPicPr>
          <p:cNvPr id="9" name="Содержимое 8" descr="97455712_SHovstachnoy1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268760"/>
            <a:ext cx="4252400" cy="2736304"/>
          </a:xfrm>
        </p:spPr>
      </p:pic>
      <p:pic>
        <p:nvPicPr>
          <p:cNvPr id="11" name="Рисунок 10" descr="P10903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2420888"/>
            <a:ext cx="32004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569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«СОВУНЬЯ»</vt:lpstr>
      <vt:lpstr>Слайд 2</vt:lpstr>
      <vt:lpstr>Слайд 3</vt:lpstr>
      <vt:lpstr>Подбираем материал</vt:lpstr>
      <vt:lpstr>Строим выкройку</vt:lpstr>
      <vt:lpstr>Раскроить детали</vt:lpstr>
      <vt:lpstr>Слайд 7</vt:lpstr>
      <vt:lpstr>Слайд 8</vt:lpstr>
      <vt:lpstr>Машинный соединительный шов</vt:lpstr>
      <vt:lpstr> РУЧНАЯ СТРОЧКА – ПРЯМЫЕ СТЕЖКИ ДЛЯ ОБРАЗОВАНИЯ СБОРОК по низу изделия </vt:lpstr>
      <vt:lpstr>Слайд 11</vt:lpstr>
      <vt:lpstr>Наполнить СОВУШКУ синтипоном и затянуть сборку</vt:lpstr>
      <vt:lpstr>Изготовить донышко</vt:lpstr>
      <vt:lpstr> РУЧНАЯ СТРОЧКА – ПРЯМЫЕ СТЕЖКИ ДЛЯ ОБРАЗОВАНИЯ СБОРОК по краю изделия </vt:lpstr>
      <vt:lpstr>Окончательная сборка и оформление игрушки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42</cp:revision>
  <dcterms:created xsi:type="dcterms:W3CDTF">2014-11-15T17:37:50Z</dcterms:created>
  <dcterms:modified xsi:type="dcterms:W3CDTF">2015-11-05T17:32:11Z</dcterms:modified>
</cp:coreProperties>
</file>